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790" r:id="rId1"/>
  </p:sldMasterIdLst>
  <p:notesMasterIdLst>
    <p:notesMasterId r:id="rId3"/>
  </p:notesMasterIdLst>
  <p:sldIdLst>
    <p:sldId id="260" r:id="rId2"/>
  </p:sldIdLst>
  <p:sldSz cx="6840538" cy="12169775"/>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33">
          <p15:clr>
            <a:srgbClr val="A4A3A4"/>
          </p15:clr>
        </p15:guide>
        <p15:guide id="2" pos="2155">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963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56"/>
    <p:restoredTop sz="94676"/>
  </p:normalViewPr>
  <p:slideViewPr>
    <p:cSldViewPr>
      <p:cViewPr>
        <p:scale>
          <a:sx n="99" d="100"/>
          <a:sy n="99" d="100"/>
        </p:scale>
        <p:origin x="1704" y="58"/>
      </p:cViewPr>
      <p:guideLst>
        <p:guide orient="horz" pos="3833"/>
        <p:guide pos="2155"/>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910227D-628B-47F9-B7AD-CFFD5B3414E9}" type="datetimeFigureOut">
              <a:rPr lang="pt-BR" smtClean="0"/>
              <a:t>14/06/2022</a:t>
            </a:fld>
            <a:endParaRPr lang="pt-BR"/>
          </a:p>
        </p:txBody>
      </p:sp>
      <p:sp>
        <p:nvSpPr>
          <p:cNvPr id="4" name="Espaço Reservado para Imagem de Slide 3"/>
          <p:cNvSpPr>
            <a:spLocks noGrp="1" noRot="1" noChangeAspect="1"/>
          </p:cNvSpPr>
          <p:nvPr>
            <p:ph type="sldImg" idx="2"/>
          </p:nvPr>
        </p:nvSpPr>
        <p:spPr>
          <a:xfrm>
            <a:off x="2465388" y="685800"/>
            <a:ext cx="1927225"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440BF49-67B8-4047-B712-95F2A8642B25}" type="slidenum">
              <a:rPr lang="pt-BR" smtClean="0"/>
              <a:t>‹nº›</a:t>
            </a:fld>
            <a:endParaRPr lang="pt-BR"/>
          </a:p>
        </p:txBody>
      </p:sp>
    </p:spTree>
    <p:extLst>
      <p:ext uri="{BB962C8B-B14F-4D97-AF65-F5344CB8AC3E}">
        <p14:creationId xmlns:p14="http://schemas.microsoft.com/office/powerpoint/2010/main" val="3224212152"/>
      </p:ext>
    </p:extLst>
  </p:cSld>
  <p:clrMap bg1="lt1" tx1="dk1" bg2="lt2" tx2="dk2" accent1="accent1" accent2="accent2" accent3="accent3" accent4="accent4" accent5="accent5" accent6="accent6" hlink="hlink" folHlink="folHlink"/>
  <p:notesStyle>
    <a:lvl1pPr marL="0" algn="l" defTabSz="1216609" rtl="0" eaLnBrk="1" latinLnBrk="0" hangingPunct="1">
      <a:defRPr sz="1600" kern="1200">
        <a:solidFill>
          <a:schemeClr val="tx1"/>
        </a:solidFill>
        <a:latin typeface="+mn-lt"/>
        <a:ea typeface="+mn-ea"/>
        <a:cs typeface="+mn-cs"/>
      </a:defRPr>
    </a:lvl1pPr>
    <a:lvl2pPr marL="608305" algn="l" defTabSz="1216609" rtl="0" eaLnBrk="1" latinLnBrk="0" hangingPunct="1">
      <a:defRPr sz="1600" kern="1200">
        <a:solidFill>
          <a:schemeClr val="tx1"/>
        </a:solidFill>
        <a:latin typeface="+mn-lt"/>
        <a:ea typeface="+mn-ea"/>
        <a:cs typeface="+mn-cs"/>
      </a:defRPr>
    </a:lvl2pPr>
    <a:lvl3pPr marL="1216609" algn="l" defTabSz="1216609" rtl="0" eaLnBrk="1" latinLnBrk="0" hangingPunct="1">
      <a:defRPr sz="1600" kern="1200">
        <a:solidFill>
          <a:schemeClr val="tx1"/>
        </a:solidFill>
        <a:latin typeface="+mn-lt"/>
        <a:ea typeface="+mn-ea"/>
        <a:cs typeface="+mn-cs"/>
      </a:defRPr>
    </a:lvl3pPr>
    <a:lvl4pPr marL="1824914" algn="l" defTabSz="1216609" rtl="0" eaLnBrk="1" latinLnBrk="0" hangingPunct="1">
      <a:defRPr sz="1600" kern="1200">
        <a:solidFill>
          <a:schemeClr val="tx1"/>
        </a:solidFill>
        <a:latin typeface="+mn-lt"/>
        <a:ea typeface="+mn-ea"/>
        <a:cs typeface="+mn-cs"/>
      </a:defRPr>
    </a:lvl4pPr>
    <a:lvl5pPr marL="2433218" algn="l" defTabSz="1216609" rtl="0" eaLnBrk="1" latinLnBrk="0" hangingPunct="1">
      <a:defRPr sz="1600" kern="1200">
        <a:solidFill>
          <a:schemeClr val="tx1"/>
        </a:solidFill>
        <a:latin typeface="+mn-lt"/>
        <a:ea typeface="+mn-ea"/>
        <a:cs typeface="+mn-cs"/>
      </a:defRPr>
    </a:lvl5pPr>
    <a:lvl6pPr marL="3041523" algn="l" defTabSz="1216609" rtl="0" eaLnBrk="1" latinLnBrk="0" hangingPunct="1">
      <a:defRPr sz="1600" kern="1200">
        <a:solidFill>
          <a:schemeClr val="tx1"/>
        </a:solidFill>
        <a:latin typeface="+mn-lt"/>
        <a:ea typeface="+mn-ea"/>
        <a:cs typeface="+mn-cs"/>
      </a:defRPr>
    </a:lvl6pPr>
    <a:lvl7pPr marL="3649828" algn="l" defTabSz="1216609" rtl="0" eaLnBrk="1" latinLnBrk="0" hangingPunct="1">
      <a:defRPr sz="1600" kern="1200">
        <a:solidFill>
          <a:schemeClr val="tx1"/>
        </a:solidFill>
        <a:latin typeface="+mn-lt"/>
        <a:ea typeface="+mn-ea"/>
        <a:cs typeface="+mn-cs"/>
      </a:defRPr>
    </a:lvl7pPr>
    <a:lvl8pPr marL="4258132" algn="l" defTabSz="1216609" rtl="0" eaLnBrk="1" latinLnBrk="0" hangingPunct="1">
      <a:defRPr sz="1600" kern="1200">
        <a:solidFill>
          <a:schemeClr val="tx1"/>
        </a:solidFill>
        <a:latin typeface="+mn-lt"/>
        <a:ea typeface="+mn-ea"/>
        <a:cs typeface="+mn-cs"/>
      </a:defRPr>
    </a:lvl8pPr>
    <a:lvl9pPr marL="4866437" algn="l" defTabSz="1216609"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2465388" y="685800"/>
            <a:ext cx="1927225" cy="3429000"/>
          </a:xfrm>
        </p:spPr>
      </p:sp>
      <p:sp>
        <p:nvSpPr>
          <p:cNvPr id="3" name="Espaço Reservado para Anotações 2"/>
          <p:cNvSpPr>
            <a:spLocks noGrp="1"/>
          </p:cNvSpPr>
          <p:nvPr>
            <p:ph type="body" idx="1"/>
          </p:nvPr>
        </p:nvSpPr>
        <p:spPr/>
        <p:txBody>
          <a:bodyPr/>
          <a:lstStyle/>
          <a:p>
            <a:endParaRPr lang="pt-BR" dirty="0"/>
          </a:p>
        </p:txBody>
      </p:sp>
      <p:sp>
        <p:nvSpPr>
          <p:cNvPr id="4" name="Espaço Reservado para Número de Slide 3"/>
          <p:cNvSpPr>
            <a:spLocks noGrp="1"/>
          </p:cNvSpPr>
          <p:nvPr>
            <p:ph type="sldNum" sz="quarter" idx="10"/>
          </p:nvPr>
        </p:nvSpPr>
        <p:spPr/>
        <p:txBody>
          <a:bodyPr/>
          <a:lstStyle/>
          <a:p>
            <a:fld id="{A440BF49-67B8-4047-B712-95F2A8642B25}" type="slidenum">
              <a:rPr lang="pt-BR" smtClean="0"/>
              <a:t>1</a:t>
            </a:fld>
            <a:endParaRPr lang="pt-BR"/>
          </a:p>
        </p:txBody>
      </p:sp>
    </p:spTree>
    <p:extLst>
      <p:ext uri="{BB962C8B-B14F-4D97-AF65-F5344CB8AC3E}">
        <p14:creationId xmlns:p14="http://schemas.microsoft.com/office/powerpoint/2010/main" val="32110381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E03DD8-A347-4837-B837-A65F0D63D887}"/>
              </a:ext>
            </a:extLst>
          </p:cNvPr>
          <p:cNvSpPr>
            <a:spLocks noGrp="1"/>
          </p:cNvSpPr>
          <p:nvPr>
            <p:ph type="ctrTitle"/>
          </p:nvPr>
        </p:nvSpPr>
        <p:spPr>
          <a:xfrm>
            <a:off x="855067" y="1991675"/>
            <a:ext cx="5130404" cy="4236885"/>
          </a:xfrm>
        </p:spPr>
        <p:txBody>
          <a:bodyPr anchor="b"/>
          <a:lstStyle>
            <a:lvl1pPr algn="ctr">
              <a:defRPr sz="3367"/>
            </a:lvl1pPr>
          </a:lstStyle>
          <a:p>
            <a:r>
              <a:rPr lang="pt-BR"/>
              <a:t>Clique para editar o título Mestre</a:t>
            </a:r>
          </a:p>
        </p:txBody>
      </p:sp>
      <p:sp>
        <p:nvSpPr>
          <p:cNvPr id="3" name="Subtítulo 2">
            <a:extLst>
              <a:ext uri="{FF2B5EF4-FFF2-40B4-BE49-F238E27FC236}">
                <a16:creationId xmlns:a16="http://schemas.microsoft.com/office/drawing/2014/main" id="{9015C460-D2DD-4A64-9DC7-3BC7829DF4CC}"/>
              </a:ext>
            </a:extLst>
          </p:cNvPr>
          <p:cNvSpPr>
            <a:spLocks noGrp="1"/>
          </p:cNvSpPr>
          <p:nvPr>
            <p:ph type="subTitle" idx="1"/>
          </p:nvPr>
        </p:nvSpPr>
        <p:spPr>
          <a:xfrm>
            <a:off x="855067" y="6391950"/>
            <a:ext cx="5130404" cy="2938211"/>
          </a:xfrm>
        </p:spPr>
        <p:txBody>
          <a:bodyPr/>
          <a:lstStyle>
            <a:lvl1pPr marL="0" indent="0" algn="ctr">
              <a:buNone/>
              <a:defRPr sz="1347"/>
            </a:lvl1pPr>
            <a:lvl2pPr marL="256535" indent="0" algn="ctr">
              <a:buNone/>
              <a:defRPr sz="1122"/>
            </a:lvl2pPr>
            <a:lvl3pPr marL="513070" indent="0" algn="ctr">
              <a:buNone/>
              <a:defRPr sz="1010"/>
            </a:lvl3pPr>
            <a:lvl4pPr marL="769605" indent="0" algn="ctr">
              <a:buNone/>
              <a:defRPr sz="898"/>
            </a:lvl4pPr>
            <a:lvl5pPr marL="1026140" indent="0" algn="ctr">
              <a:buNone/>
              <a:defRPr sz="898"/>
            </a:lvl5pPr>
            <a:lvl6pPr marL="1282675" indent="0" algn="ctr">
              <a:buNone/>
              <a:defRPr sz="898"/>
            </a:lvl6pPr>
            <a:lvl7pPr marL="1539210" indent="0" algn="ctr">
              <a:buNone/>
              <a:defRPr sz="898"/>
            </a:lvl7pPr>
            <a:lvl8pPr marL="1795744" indent="0" algn="ctr">
              <a:buNone/>
              <a:defRPr sz="898"/>
            </a:lvl8pPr>
            <a:lvl9pPr marL="2052279" indent="0" algn="ctr">
              <a:buNone/>
              <a:defRPr sz="898"/>
            </a:lvl9pPr>
          </a:lstStyle>
          <a:p>
            <a:r>
              <a:rPr lang="pt-BR"/>
              <a:t>Clique para editar o estilo do subtítulo Mestre</a:t>
            </a:r>
          </a:p>
        </p:txBody>
      </p:sp>
      <p:sp>
        <p:nvSpPr>
          <p:cNvPr id="4" name="Espaço Reservado para Data 3">
            <a:extLst>
              <a:ext uri="{FF2B5EF4-FFF2-40B4-BE49-F238E27FC236}">
                <a16:creationId xmlns:a16="http://schemas.microsoft.com/office/drawing/2014/main" id="{E23C2A1A-ADED-456B-AB80-F359C6ED41F7}"/>
              </a:ext>
            </a:extLst>
          </p:cNvPr>
          <p:cNvSpPr>
            <a:spLocks noGrp="1"/>
          </p:cNvSpPr>
          <p:nvPr>
            <p:ph type="dt" sz="half" idx="10"/>
          </p:nvPr>
        </p:nvSpPr>
        <p:spPr/>
        <p:txBody>
          <a:bodyPr/>
          <a:lstStyle/>
          <a:p>
            <a:fld id="{3E0B56A1-0819-47FA-8351-FF9CB029BD0F}" type="datetimeFigureOut">
              <a:rPr lang="pt-BR" smtClean="0"/>
              <a:t>14/06/2022</a:t>
            </a:fld>
            <a:endParaRPr lang="pt-BR"/>
          </a:p>
        </p:txBody>
      </p:sp>
      <p:sp>
        <p:nvSpPr>
          <p:cNvPr id="5" name="Espaço Reservado para Rodapé 4">
            <a:extLst>
              <a:ext uri="{FF2B5EF4-FFF2-40B4-BE49-F238E27FC236}">
                <a16:creationId xmlns:a16="http://schemas.microsoft.com/office/drawing/2014/main" id="{D5F9C5FA-62EE-4048-8D0D-A2B5AE6E96DC}"/>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185ED34-A14D-45A6-BF06-9BBAFCC0E27C}"/>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4046359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7B4954-E8A4-48AF-BBA0-75237F984974}"/>
              </a:ext>
            </a:extLst>
          </p:cNvPr>
          <p:cNvSpPr>
            <a:spLocks noGrp="1"/>
          </p:cNvSpPr>
          <p:nvPr>
            <p:ph type="title"/>
          </p:nvPr>
        </p:nvSpPr>
        <p:spPr/>
        <p:txBody>
          <a:bodyPr/>
          <a:lstStyle/>
          <a:p>
            <a:r>
              <a:rPr lang="pt-BR"/>
              <a:t>Clique para editar o título Mestre</a:t>
            </a:r>
          </a:p>
        </p:txBody>
      </p:sp>
      <p:sp>
        <p:nvSpPr>
          <p:cNvPr id="3" name="Espaço Reservado para Texto Vertical 2">
            <a:extLst>
              <a:ext uri="{FF2B5EF4-FFF2-40B4-BE49-F238E27FC236}">
                <a16:creationId xmlns:a16="http://schemas.microsoft.com/office/drawing/2014/main" id="{7816687A-D3B4-4804-BE78-DE804A16E208}"/>
              </a:ext>
            </a:extLst>
          </p:cNvPr>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E4553F0E-934A-4758-A665-C42C78DAFE51}"/>
              </a:ext>
            </a:extLst>
          </p:cNvPr>
          <p:cNvSpPr>
            <a:spLocks noGrp="1"/>
          </p:cNvSpPr>
          <p:nvPr>
            <p:ph type="dt" sz="half" idx="10"/>
          </p:nvPr>
        </p:nvSpPr>
        <p:spPr/>
        <p:txBody>
          <a:bodyPr/>
          <a:lstStyle/>
          <a:p>
            <a:fld id="{3E0B56A1-0819-47FA-8351-FF9CB029BD0F}" type="datetimeFigureOut">
              <a:rPr lang="pt-BR" smtClean="0"/>
              <a:t>14/06/2022</a:t>
            </a:fld>
            <a:endParaRPr lang="pt-BR"/>
          </a:p>
        </p:txBody>
      </p:sp>
      <p:sp>
        <p:nvSpPr>
          <p:cNvPr id="5" name="Espaço Reservado para Rodapé 4">
            <a:extLst>
              <a:ext uri="{FF2B5EF4-FFF2-40B4-BE49-F238E27FC236}">
                <a16:creationId xmlns:a16="http://schemas.microsoft.com/office/drawing/2014/main" id="{A4432545-405F-49DC-A0DD-32D93ACB13A9}"/>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F4DEE3D4-4E84-4B0B-9E1D-3B02C0127195}"/>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19002963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C2B96E6-99A8-4EDA-AEE1-5BF7AE43ADD3}"/>
              </a:ext>
            </a:extLst>
          </p:cNvPr>
          <p:cNvSpPr>
            <a:spLocks noGrp="1"/>
          </p:cNvSpPr>
          <p:nvPr>
            <p:ph type="title" orient="vert"/>
          </p:nvPr>
        </p:nvSpPr>
        <p:spPr>
          <a:xfrm>
            <a:off x="4895260" y="647928"/>
            <a:ext cx="1474991" cy="10313322"/>
          </a:xfrm>
        </p:spPr>
        <p:txBody>
          <a:bodyPr vert="eaVert"/>
          <a:lstStyle/>
          <a:p>
            <a:r>
              <a:rPr lang="pt-BR"/>
              <a:t>Clique para editar o título Mestre</a:t>
            </a:r>
          </a:p>
        </p:txBody>
      </p:sp>
      <p:sp>
        <p:nvSpPr>
          <p:cNvPr id="3" name="Espaço Reservado para Texto Vertical 2">
            <a:extLst>
              <a:ext uri="{FF2B5EF4-FFF2-40B4-BE49-F238E27FC236}">
                <a16:creationId xmlns:a16="http://schemas.microsoft.com/office/drawing/2014/main" id="{F7566AC7-A3DF-420C-94A7-AF2EA45E8A0A}"/>
              </a:ext>
            </a:extLst>
          </p:cNvPr>
          <p:cNvSpPr>
            <a:spLocks noGrp="1"/>
          </p:cNvSpPr>
          <p:nvPr>
            <p:ph type="body" orient="vert" idx="1"/>
          </p:nvPr>
        </p:nvSpPr>
        <p:spPr>
          <a:xfrm>
            <a:off x="470287" y="647928"/>
            <a:ext cx="4339466" cy="10313322"/>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CB184B4D-02CE-4240-B366-9D12D25F27D3}"/>
              </a:ext>
            </a:extLst>
          </p:cNvPr>
          <p:cNvSpPr>
            <a:spLocks noGrp="1"/>
          </p:cNvSpPr>
          <p:nvPr>
            <p:ph type="dt" sz="half" idx="10"/>
          </p:nvPr>
        </p:nvSpPr>
        <p:spPr/>
        <p:txBody>
          <a:bodyPr/>
          <a:lstStyle/>
          <a:p>
            <a:fld id="{3E0B56A1-0819-47FA-8351-FF9CB029BD0F}" type="datetimeFigureOut">
              <a:rPr lang="pt-BR" smtClean="0"/>
              <a:t>14/06/2022</a:t>
            </a:fld>
            <a:endParaRPr lang="pt-BR"/>
          </a:p>
        </p:txBody>
      </p:sp>
      <p:sp>
        <p:nvSpPr>
          <p:cNvPr id="5" name="Espaço Reservado para Rodapé 4">
            <a:extLst>
              <a:ext uri="{FF2B5EF4-FFF2-40B4-BE49-F238E27FC236}">
                <a16:creationId xmlns:a16="http://schemas.microsoft.com/office/drawing/2014/main" id="{400DBE47-6ECD-47A5-B394-F6ED42B759A6}"/>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5B2E6A16-3E13-4108-8AE3-B610EE273FC3}"/>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9333439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07C727F-8C11-4A16-AFF7-56F28AC3441B}"/>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5BCE453-6BB6-491C-A9BD-DB773440B825}"/>
              </a:ext>
            </a:extLst>
          </p:cNvPr>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1BE709DA-D21C-45EE-B603-758DB735AEB5}"/>
              </a:ext>
            </a:extLst>
          </p:cNvPr>
          <p:cNvSpPr>
            <a:spLocks noGrp="1"/>
          </p:cNvSpPr>
          <p:nvPr>
            <p:ph type="dt" sz="half" idx="10"/>
          </p:nvPr>
        </p:nvSpPr>
        <p:spPr/>
        <p:txBody>
          <a:bodyPr/>
          <a:lstStyle/>
          <a:p>
            <a:fld id="{3E0B56A1-0819-47FA-8351-FF9CB029BD0F}" type="datetimeFigureOut">
              <a:rPr lang="pt-BR" smtClean="0"/>
              <a:t>14/06/2022</a:t>
            </a:fld>
            <a:endParaRPr lang="pt-BR"/>
          </a:p>
        </p:txBody>
      </p:sp>
      <p:sp>
        <p:nvSpPr>
          <p:cNvPr id="5" name="Espaço Reservado para Rodapé 4">
            <a:extLst>
              <a:ext uri="{FF2B5EF4-FFF2-40B4-BE49-F238E27FC236}">
                <a16:creationId xmlns:a16="http://schemas.microsoft.com/office/drawing/2014/main" id="{737B658D-FFC8-45C2-9031-719B723E0DD0}"/>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E40ECF56-6762-42D2-8B46-C5C7054BD2B6}"/>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143912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D1B2E27-A0B6-4D23-8843-7DAB3AB3CFA9}"/>
              </a:ext>
            </a:extLst>
          </p:cNvPr>
          <p:cNvSpPr>
            <a:spLocks noGrp="1"/>
          </p:cNvSpPr>
          <p:nvPr>
            <p:ph type="title"/>
          </p:nvPr>
        </p:nvSpPr>
        <p:spPr>
          <a:xfrm>
            <a:off x="466724" y="3033995"/>
            <a:ext cx="5899964" cy="5062287"/>
          </a:xfrm>
        </p:spPr>
        <p:txBody>
          <a:bodyPr anchor="b"/>
          <a:lstStyle>
            <a:lvl1pPr>
              <a:defRPr sz="3367"/>
            </a:lvl1pPr>
          </a:lstStyle>
          <a:p>
            <a:r>
              <a:rPr lang="pt-BR"/>
              <a:t>Clique para editar o título Mestre</a:t>
            </a:r>
          </a:p>
        </p:txBody>
      </p:sp>
      <p:sp>
        <p:nvSpPr>
          <p:cNvPr id="3" name="Espaço Reservado para Texto 2">
            <a:extLst>
              <a:ext uri="{FF2B5EF4-FFF2-40B4-BE49-F238E27FC236}">
                <a16:creationId xmlns:a16="http://schemas.microsoft.com/office/drawing/2014/main" id="{2C7E8D21-9F93-4C24-8ABE-1774FF8AC8D4}"/>
              </a:ext>
            </a:extLst>
          </p:cNvPr>
          <p:cNvSpPr>
            <a:spLocks noGrp="1"/>
          </p:cNvSpPr>
          <p:nvPr>
            <p:ph type="body" idx="1"/>
          </p:nvPr>
        </p:nvSpPr>
        <p:spPr>
          <a:xfrm>
            <a:off x="466724" y="8144173"/>
            <a:ext cx="5899964" cy="2662137"/>
          </a:xfrm>
        </p:spPr>
        <p:txBody>
          <a:bodyPr/>
          <a:lstStyle>
            <a:lvl1pPr marL="0" indent="0">
              <a:buNone/>
              <a:defRPr sz="1347">
                <a:solidFill>
                  <a:schemeClr val="tx1">
                    <a:tint val="75000"/>
                  </a:schemeClr>
                </a:solidFill>
              </a:defRPr>
            </a:lvl1pPr>
            <a:lvl2pPr marL="256535" indent="0">
              <a:buNone/>
              <a:defRPr sz="1122">
                <a:solidFill>
                  <a:schemeClr val="tx1">
                    <a:tint val="75000"/>
                  </a:schemeClr>
                </a:solidFill>
              </a:defRPr>
            </a:lvl2pPr>
            <a:lvl3pPr marL="513070" indent="0">
              <a:buNone/>
              <a:defRPr sz="1010">
                <a:solidFill>
                  <a:schemeClr val="tx1">
                    <a:tint val="75000"/>
                  </a:schemeClr>
                </a:solidFill>
              </a:defRPr>
            </a:lvl3pPr>
            <a:lvl4pPr marL="769605" indent="0">
              <a:buNone/>
              <a:defRPr sz="898">
                <a:solidFill>
                  <a:schemeClr val="tx1">
                    <a:tint val="75000"/>
                  </a:schemeClr>
                </a:solidFill>
              </a:defRPr>
            </a:lvl4pPr>
            <a:lvl5pPr marL="1026140" indent="0">
              <a:buNone/>
              <a:defRPr sz="898">
                <a:solidFill>
                  <a:schemeClr val="tx1">
                    <a:tint val="75000"/>
                  </a:schemeClr>
                </a:solidFill>
              </a:defRPr>
            </a:lvl5pPr>
            <a:lvl6pPr marL="1282675" indent="0">
              <a:buNone/>
              <a:defRPr sz="898">
                <a:solidFill>
                  <a:schemeClr val="tx1">
                    <a:tint val="75000"/>
                  </a:schemeClr>
                </a:solidFill>
              </a:defRPr>
            </a:lvl6pPr>
            <a:lvl7pPr marL="1539210" indent="0">
              <a:buNone/>
              <a:defRPr sz="898">
                <a:solidFill>
                  <a:schemeClr val="tx1">
                    <a:tint val="75000"/>
                  </a:schemeClr>
                </a:solidFill>
              </a:defRPr>
            </a:lvl7pPr>
            <a:lvl8pPr marL="1795744" indent="0">
              <a:buNone/>
              <a:defRPr sz="898">
                <a:solidFill>
                  <a:schemeClr val="tx1">
                    <a:tint val="75000"/>
                  </a:schemeClr>
                </a:solidFill>
              </a:defRPr>
            </a:lvl8pPr>
            <a:lvl9pPr marL="2052279" indent="0">
              <a:buNone/>
              <a:defRPr sz="898">
                <a:solidFill>
                  <a:schemeClr val="tx1">
                    <a:tint val="75000"/>
                  </a:schemeClr>
                </a:solidFill>
              </a:defRPr>
            </a:lvl9pPr>
          </a:lstStyle>
          <a:p>
            <a:pPr lvl="0"/>
            <a:r>
              <a:rPr lang="pt-BR"/>
              <a:t>Clique para editar os estilos de texto Mestres</a:t>
            </a:r>
          </a:p>
        </p:txBody>
      </p:sp>
      <p:sp>
        <p:nvSpPr>
          <p:cNvPr id="4" name="Espaço Reservado para Data 3">
            <a:extLst>
              <a:ext uri="{FF2B5EF4-FFF2-40B4-BE49-F238E27FC236}">
                <a16:creationId xmlns:a16="http://schemas.microsoft.com/office/drawing/2014/main" id="{E5F14487-6D71-425C-B8A1-69915B8A4579}"/>
              </a:ext>
            </a:extLst>
          </p:cNvPr>
          <p:cNvSpPr>
            <a:spLocks noGrp="1"/>
          </p:cNvSpPr>
          <p:nvPr>
            <p:ph type="dt" sz="half" idx="10"/>
          </p:nvPr>
        </p:nvSpPr>
        <p:spPr/>
        <p:txBody>
          <a:bodyPr/>
          <a:lstStyle/>
          <a:p>
            <a:fld id="{3E0B56A1-0819-47FA-8351-FF9CB029BD0F}" type="datetimeFigureOut">
              <a:rPr lang="pt-BR" smtClean="0"/>
              <a:t>14/06/2022</a:t>
            </a:fld>
            <a:endParaRPr lang="pt-BR"/>
          </a:p>
        </p:txBody>
      </p:sp>
      <p:sp>
        <p:nvSpPr>
          <p:cNvPr id="5" name="Espaço Reservado para Rodapé 4">
            <a:extLst>
              <a:ext uri="{FF2B5EF4-FFF2-40B4-BE49-F238E27FC236}">
                <a16:creationId xmlns:a16="http://schemas.microsoft.com/office/drawing/2014/main" id="{DA68B0B2-F699-4E37-B732-4931FE8CAE78}"/>
              </a:ext>
            </a:extLst>
          </p:cNvPr>
          <p:cNvSpPr>
            <a:spLocks noGrp="1"/>
          </p:cNvSpPr>
          <p:nvPr>
            <p:ph type="ftr" sz="quarter" idx="11"/>
          </p:nvPr>
        </p:nvSpPr>
        <p:spPr/>
        <p:txBody>
          <a:bodyPr/>
          <a:lstStyle/>
          <a:p>
            <a:endParaRPr lang="pt-BR"/>
          </a:p>
        </p:txBody>
      </p:sp>
      <p:sp>
        <p:nvSpPr>
          <p:cNvPr id="6" name="Espaço Reservado para Número de Slide 5">
            <a:extLst>
              <a:ext uri="{FF2B5EF4-FFF2-40B4-BE49-F238E27FC236}">
                <a16:creationId xmlns:a16="http://schemas.microsoft.com/office/drawing/2014/main" id="{A2A55B72-9003-4D33-B2A8-FCCEA100A4B0}"/>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1830493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E228F89-E68E-40AA-83E6-27D6DFEBA49C}"/>
              </a:ext>
            </a:extLst>
          </p:cNvPr>
          <p:cNvSpPr>
            <a:spLocks noGrp="1"/>
          </p:cNvSpPr>
          <p:nvPr>
            <p:ph type="title"/>
          </p:nvPr>
        </p:nvSpPr>
        <p:spPr/>
        <p:txBody>
          <a:bodyPr/>
          <a:lstStyle/>
          <a:p>
            <a:r>
              <a:rPr lang="pt-BR"/>
              <a:t>Clique para editar o título Mestre</a:t>
            </a:r>
          </a:p>
        </p:txBody>
      </p:sp>
      <p:sp>
        <p:nvSpPr>
          <p:cNvPr id="3" name="Espaço Reservado para Conteúdo 2">
            <a:extLst>
              <a:ext uri="{FF2B5EF4-FFF2-40B4-BE49-F238E27FC236}">
                <a16:creationId xmlns:a16="http://schemas.microsoft.com/office/drawing/2014/main" id="{878B9A7F-3DE7-475B-B3BA-D1F5AC746A67}"/>
              </a:ext>
            </a:extLst>
          </p:cNvPr>
          <p:cNvSpPr>
            <a:spLocks noGrp="1"/>
          </p:cNvSpPr>
          <p:nvPr>
            <p:ph sz="half" idx="1"/>
          </p:nvPr>
        </p:nvSpPr>
        <p:spPr>
          <a:xfrm>
            <a:off x="470287" y="3239639"/>
            <a:ext cx="2907229" cy="772161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Conteúdo 3">
            <a:extLst>
              <a:ext uri="{FF2B5EF4-FFF2-40B4-BE49-F238E27FC236}">
                <a16:creationId xmlns:a16="http://schemas.microsoft.com/office/drawing/2014/main" id="{9A2F2333-855C-4548-932B-5E0DAC1967DA}"/>
              </a:ext>
            </a:extLst>
          </p:cNvPr>
          <p:cNvSpPr>
            <a:spLocks noGrp="1"/>
          </p:cNvSpPr>
          <p:nvPr>
            <p:ph sz="half" idx="2"/>
          </p:nvPr>
        </p:nvSpPr>
        <p:spPr>
          <a:xfrm>
            <a:off x="3463022" y="3239639"/>
            <a:ext cx="2907229" cy="7721610"/>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Data 4">
            <a:extLst>
              <a:ext uri="{FF2B5EF4-FFF2-40B4-BE49-F238E27FC236}">
                <a16:creationId xmlns:a16="http://schemas.microsoft.com/office/drawing/2014/main" id="{0A623C35-3451-4D97-8026-3A0F9976383B}"/>
              </a:ext>
            </a:extLst>
          </p:cNvPr>
          <p:cNvSpPr>
            <a:spLocks noGrp="1"/>
          </p:cNvSpPr>
          <p:nvPr>
            <p:ph type="dt" sz="half" idx="10"/>
          </p:nvPr>
        </p:nvSpPr>
        <p:spPr/>
        <p:txBody>
          <a:bodyPr/>
          <a:lstStyle/>
          <a:p>
            <a:fld id="{3E0B56A1-0819-47FA-8351-FF9CB029BD0F}" type="datetimeFigureOut">
              <a:rPr lang="pt-BR" smtClean="0"/>
              <a:t>14/06/2022</a:t>
            </a:fld>
            <a:endParaRPr lang="pt-BR"/>
          </a:p>
        </p:txBody>
      </p:sp>
      <p:sp>
        <p:nvSpPr>
          <p:cNvPr id="6" name="Espaço Reservado para Rodapé 5">
            <a:extLst>
              <a:ext uri="{FF2B5EF4-FFF2-40B4-BE49-F238E27FC236}">
                <a16:creationId xmlns:a16="http://schemas.microsoft.com/office/drawing/2014/main" id="{A61EB884-0ADE-4228-A550-F60599E0332F}"/>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C51846FD-2E74-4039-B555-D0C58015F3D8}"/>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13102816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3BBFA82-E404-419B-B9DB-6324E9A66222}"/>
              </a:ext>
            </a:extLst>
          </p:cNvPr>
          <p:cNvSpPr>
            <a:spLocks noGrp="1"/>
          </p:cNvSpPr>
          <p:nvPr>
            <p:ph type="title"/>
          </p:nvPr>
        </p:nvSpPr>
        <p:spPr>
          <a:xfrm>
            <a:off x="471178" y="647929"/>
            <a:ext cx="5899964" cy="2352261"/>
          </a:xfrm>
        </p:spPr>
        <p:txBody>
          <a:bodyPr/>
          <a:lstStyle/>
          <a:p>
            <a:r>
              <a:rPr lang="pt-BR"/>
              <a:t>Clique para editar o título Mestre</a:t>
            </a:r>
          </a:p>
        </p:txBody>
      </p:sp>
      <p:sp>
        <p:nvSpPr>
          <p:cNvPr id="3" name="Espaço Reservado para Texto 2">
            <a:extLst>
              <a:ext uri="{FF2B5EF4-FFF2-40B4-BE49-F238E27FC236}">
                <a16:creationId xmlns:a16="http://schemas.microsoft.com/office/drawing/2014/main" id="{98A2F11D-FA72-4D20-A54D-31C8C4A39A6F}"/>
              </a:ext>
            </a:extLst>
          </p:cNvPr>
          <p:cNvSpPr>
            <a:spLocks noGrp="1"/>
          </p:cNvSpPr>
          <p:nvPr>
            <p:ph type="body" idx="1"/>
          </p:nvPr>
        </p:nvSpPr>
        <p:spPr>
          <a:xfrm>
            <a:off x="471178" y="2983286"/>
            <a:ext cx="2893868" cy="1462062"/>
          </a:xfrm>
        </p:spPr>
        <p:txBody>
          <a:bodyPr anchor="b"/>
          <a:lstStyle>
            <a:lvl1pPr marL="0" indent="0">
              <a:buNone/>
              <a:defRPr sz="1347" b="1"/>
            </a:lvl1pPr>
            <a:lvl2pPr marL="256535" indent="0">
              <a:buNone/>
              <a:defRPr sz="1122" b="1"/>
            </a:lvl2pPr>
            <a:lvl3pPr marL="513070" indent="0">
              <a:buNone/>
              <a:defRPr sz="1010" b="1"/>
            </a:lvl3pPr>
            <a:lvl4pPr marL="769605" indent="0">
              <a:buNone/>
              <a:defRPr sz="898" b="1"/>
            </a:lvl4pPr>
            <a:lvl5pPr marL="1026140" indent="0">
              <a:buNone/>
              <a:defRPr sz="898" b="1"/>
            </a:lvl5pPr>
            <a:lvl6pPr marL="1282675" indent="0">
              <a:buNone/>
              <a:defRPr sz="898" b="1"/>
            </a:lvl6pPr>
            <a:lvl7pPr marL="1539210" indent="0">
              <a:buNone/>
              <a:defRPr sz="898" b="1"/>
            </a:lvl7pPr>
            <a:lvl8pPr marL="1795744" indent="0">
              <a:buNone/>
              <a:defRPr sz="898" b="1"/>
            </a:lvl8pPr>
            <a:lvl9pPr marL="2052279" indent="0">
              <a:buNone/>
              <a:defRPr sz="898" b="1"/>
            </a:lvl9pPr>
          </a:lstStyle>
          <a:p>
            <a:pPr lvl="0"/>
            <a:r>
              <a:rPr lang="pt-BR"/>
              <a:t>Clique para editar os estilos de texto Mestres</a:t>
            </a:r>
          </a:p>
        </p:txBody>
      </p:sp>
      <p:sp>
        <p:nvSpPr>
          <p:cNvPr id="4" name="Espaço Reservado para Conteúdo 3">
            <a:extLst>
              <a:ext uri="{FF2B5EF4-FFF2-40B4-BE49-F238E27FC236}">
                <a16:creationId xmlns:a16="http://schemas.microsoft.com/office/drawing/2014/main" id="{AE8BE7D2-0877-4A85-9130-974472AED24A}"/>
              </a:ext>
            </a:extLst>
          </p:cNvPr>
          <p:cNvSpPr>
            <a:spLocks noGrp="1"/>
          </p:cNvSpPr>
          <p:nvPr>
            <p:ph sz="half" idx="2"/>
          </p:nvPr>
        </p:nvSpPr>
        <p:spPr>
          <a:xfrm>
            <a:off x="471178" y="4445348"/>
            <a:ext cx="2893868" cy="65384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5" name="Espaço Reservado para Texto 4">
            <a:extLst>
              <a:ext uri="{FF2B5EF4-FFF2-40B4-BE49-F238E27FC236}">
                <a16:creationId xmlns:a16="http://schemas.microsoft.com/office/drawing/2014/main" id="{C71EB3AB-48EE-4D26-9B8C-DB9BFEE789FD}"/>
              </a:ext>
            </a:extLst>
          </p:cNvPr>
          <p:cNvSpPr>
            <a:spLocks noGrp="1"/>
          </p:cNvSpPr>
          <p:nvPr>
            <p:ph type="body" sz="quarter" idx="3"/>
          </p:nvPr>
        </p:nvSpPr>
        <p:spPr>
          <a:xfrm>
            <a:off x="3463022" y="2983286"/>
            <a:ext cx="2908120" cy="1462062"/>
          </a:xfrm>
        </p:spPr>
        <p:txBody>
          <a:bodyPr anchor="b"/>
          <a:lstStyle>
            <a:lvl1pPr marL="0" indent="0">
              <a:buNone/>
              <a:defRPr sz="1347" b="1"/>
            </a:lvl1pPr>
            <a:lvl2pPr marL="256535" indent="0">
              <a:buNone/>
              <a:defRPr sz="1122" b="1"/>
            </a:lvl2pPr>
            <a:lvl3pPr marL="513070" indent="0">
              <a:buNone/>
              <a:defRPr sz="1010" b="1"/>
            </a:lvl3pPr>
            <a:lvl4pPr marL="769605" indent="0">
              <a:buNone/>
              <a:defRPr sz="898" b="1"/>
            </a:lvl4pPr>
            <a:lvl5pPr marL="1026140" indent="0">
              <a:buNone/>
              <a:defRPr sz="898" b="1"/>
            </a:lvl5pPr>
            <a:lvl6pPr marL="1282675" indent="0">
              <a:buNone/>
              <a:defRPr sz="898" b="1"/>
            </a:lvl6pPr>
            <a:lvl7pPr marL="1539210" indent="0">
              <a:buNone/>
              <a:defRPr sz="898" b="1"/>
            </a:lvl7pPr>
            <a:lvl8pPr marL="1795744" indent="0">
              <a:buNone/>
              <a:defRPr sz="898" b="1"/>
            </a:lvl8pPr>
            <a:lvl9pPr marL="2052279" indent="0">
              <a:buNone/>
              <a:defRPr sz="898" b="1"/>
            </a:lvl9pPr>
          </a:lstStyle>
          <a:p>
            <a:pPr lvl="0"/>
            <a:r>
              <a:rPr lang="pt-BR"/>
              <a:t>Clique para editar os estilos de texto Mestres</a:t>
            </a:r>
          </a:p>
        </p:txBody>
      </p:sp>
      <p:sp>
        <p:nvSpPr>
          <p:cNvPr id="6" name="Espaço Reservado para Conteúdo 5">
            <a:extLst>
              <a:ext uri="{FF2B5EF4-FFF2-40B4-BE49-F238E27FC236}">
                <a16:creationId xmlns:a16="http://schemas.microsoft.com/office/drawing/2014/main" id="{3CE9B255-C3D0-4A02-985D-28D623CDDDFA}"/>
              </a:ext>
            </a:extLst>
          </p:cNvPr>
          <p:cNvSpPr>
            <a:spLocks noGrp="1"/>
          </p:cNvSpPr>
          <p:nvPr>
            <p:ph sz="quarter" idx="4"/>
          </p:nvPr>
        </p:nvSpPr>
        <p:spPr>
          <a:xfrm>
            <a:off x="3463022" y="4445348"/>
            <a:ext cx="2908120" cy="65384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7" name="Espaço Reservado para Data 6">
            <a:extLst>
              <a:ext uri="{FF2B5EF4-FFF2-40B4-BE49-F238E27FC236}">
                <a16:creationId xmlns:a16="http://schemas.microsoft.com/office/drawing/2014/main" id="{3E45AA26-B6DD-47BA-B005-55F0AB45C9FC}"/>
              </a:ext>
            </a:extLst>
          </p:cNvPr>
          <p:cNvSpPr>
            <a:spLocks noGrp="1"/>
          </p:cNvSpPr>
          <p:nvPr>
            <p:ph type="dt" sz="half" idx="10"/>
          </p:nvPr>
        </p:nvSpPr>
        <p:spPr/>
        <p:txBody>
          <a:bodyPr/>
          <a:lstStyle/>
          <a:p>
            <a:fld id="{3E0B56A1-0819-47FA-8351-FF9CB029BD0F}" type="datetimeFigureOut">
              <a:rPr lang="pt-BR" smtClean="0"/>
              <a:t>14/06/2022</a:t>
            </a:fld>
            <a:endParaRPr lang="pt-BR"/>
          </a:p>
        </p:txBody>
      </p:sp>
      <p:sp>
        <p:nvSpPr>
          <p:cNvPr id="8" name="Espaço Reservado para Rodapé 7">
            <a:extLst>
              <a:ext uri="{FF2B5EF4-FFF2-40B4-BE49-F238E27FC236}">
                <a16:creationId xmlns:a16="http://schemas.microsoft.com/office/drawing/2014/main" id="{ACCAAEBF-C2EC-4553-8223-1EA00175C246}"/>
              </a:ext>
            </a:extLst>
          </p:cNvPr>
          <p:cNvSpPr>
            <a:spLocks noGrp="1"/>
          </p:cNvSpPr>
          <p:nvPr>
            <p:ph type="ftr" sz="quarter" idx="11"/>
          </p:nvPr>
        </p:nvSpPr>
        <p:spPr/>
        <p:txBody>
          <a:bodyPr/>
          <a:lstStyle/>
          <a:p>
            <a:endParaRPr lang="pt-BR"/>
          </a:p>
        </p:txBody>
      </p:sp>
      <p:sp>
        <p:nvSpPr>
          <p:cNvPr id="9" name="Espaço Reservado para Número de Slide 8">
            <a:extLst>
              <a:ext uri="{FF2B5EF4-FFF2-40B4-BE49-F238E27FC236}">
                <a16:creationId xmlns:a16="http://schemas.microsoft.com/office/drawing/2014/main" id="{E99B7BA0-4DAB-4F19-87E6-C4FDB0F391CE}"/>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151872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5DE844-7AA2-46E3-946F-5ECDAE357CBA}"/>
              </a:ext>
            </a:extLst>
          </p:cNvPr>
          <p:cNvSpPr>
            <a:spLocks noGrp="1"/>
          </p:cNvSpPr>
          <p:nvPr>
            <p:ph type="title"/>
          </p:nvPr>
        </p:nvSpPr>
        <p:spPr/>
        <p:txBody>
          <a:bodyPr/>
          <a:lstStyle/>
          <a:p>
            <a:r>
              <a:rPr lang="pt-BR"/>
              <a:t>Clique para editar o título Mestre</a:t>
            </a:r>
          </a:p>
        </p:txBody>
      </p:sp>
      <p:sp>
        <p:nvSpPr>
          <p:cNvPr id="3" name="Espaço Reservado para Data 2">
            <a:extLst>
              <a:ext uri="{FF2B5EF4-FFF2-40B4-BE49-F238E27FC236}">
                <a16:creationId xmlns:a16="http://schemas.microsoft.com/office/drawing/2014/main" id="{BE9360BB-0DEE-438E-AEC2-F855AE4F8011}"/>
              </a:ext>
            </a:extLst>
          </p:cNvPr>
          <p:cNvSpPr>
            <a:spLocks noGrp="1"/>
          </p:cNvSpPr>
          <p:nvPr>
            <p:ph type="dt" sz="half" idx="10"/>
          </p:nvPr>
        </p:nvSpPr>
        <p:spPr/>
        <p:txBody>
          <a:bodyPr/>
          <a:lstStyle/>
          <a:p>
            <a:fld id="{3E0B56A1-0819-47FA-8351-FF9CB029BD0F}" type="datetimeFigureOut">
              <a:rPr lang="pt-BR" smtClean="0"/>
              <a:t>14/06/2022</a:t>
            </a:fld>
            <a:endParaRPr lang="pt-BR"/>
          </a:p>
        </p:txBody>
      </p:sp>
      <p:sp>
        <p:nvSpPr>
          <p:cNvPr id="4" name="Espaço Reservado para Rodapé 3">
            <a:extLst>
              <a:ext uri="{FF2B5EF4-FFF2-40B4-BE49-F238E27FC236}">
                <a16:creationId xmlns:a16="http://schemas.microsoft.com/office/drawing/2014/main" id="{FA874829-4DF6-4283-A006-F1A00631F6C9}"/>
              </a:ext>
            </a:extLst>
          </p:cNvPr>
          <p:cNvSpPr>
            <a:spLocks noGrp="1"/>
          </p:cNvSpPr>
          <p:nvPr>
            <p:ph type="ftr" sz="quarter" idx="11"/>
          </p:nvPr>
        </p:nvSpPr>
        <p:spPr/>
        <p:txBody>
          <a:bodyPr/>
          <a:lstStyle/>
          <a:p>
            <a:endParaRPr lang="pt-BR"/>
          </a:p>
        </p:txBody>
      </p:sp>
      <p:sp>
        <p:nvSpPr>
          <p:cNvPr id="5" name="Espaço Reservado para Número de Slide 4">
            <a:extLst>
              <a:ext uri="{FF2B5EF4-FFF2-40B4-BE49-F238E27FC236}">
                <a16:creationId xmlns:a16="http://schemas.microsoft.com/office/drawing/2014/main" id="{CB078303-0647-4FFC-ACA8-A52BAB9852BB}"/>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4282243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a:extLst>
              <a:ext uri="{FF2B5EF4-FFF2-40B4-BE49-F238E27FC236}">
                <a16:creationId xmlns:a16="http://schemas.microsoft.com/office/drawing/2014/main" id="{5729CB26-8F97-4EB4-B162-14EAC0331314}"/>
              </a:ext>
            </a:extLst>
          </p:cNvPr>
          <p:cNvSpPr>
            <a:spLocks noGrp="1"/>
          </p:cNvSpPr>
          <p:nvPr>
            <p:ph type="dt" sz="half" idx="10"/>
          </p:nvPr>
        </p:nvSpPr>
        <p:spPr/>
        <p:txBody>
          <a:bodyPr/>
          <a:lstStyle/>
          <a:p>
            <a:fld id="{3E0B56A1-0819-47FA-8351-FF9CB029BD0F}" type="datetimeFigureOut">
              <a:rPr lang="pt-BR" smtClean="0"/>
              <a:t>14/06/2022</a:t>
            </a:fld>
            <a:endParaRPr lang="pt-BR"/>
          </a:p>
        </p:txBody>
      </p:sp>
      <p:sp>
        <p:nvSpPr>
          <p:cNvPr id="3" name="Espaço Reservado para Rodapé 2">
            <a:extLst>
              <a:ext uri="{FF2B5EF4-FFF2-40B4-BE49-F238E27FC236}">
                <a16:creationId xmlns:a16="http://schemas.microsoft.com/office/drawing/2014/main" id="{4271F2E9-EF7A-4892-A0E0-3A00CFF7CF09}"/>
              </a:ext>
            </a:extLst>
          </p:cNvPr>
          <p:cNvSpPr>
            <a:spLocks noGrp="1"/>
          </p:cNvSpPr>
          <p:nvPr>
            <p:ph type="ftr" sz="quarter" idx="11"/>
          </p:nvPr>
        </p:nvSpPr>
        <p:spPr/>
        <p:txBody>
          <a:bodyPr/>
          <a:lstStyle/>
          <a:p>
            <a:endParaRPr lang="pt-BR"/>
          </a:p>
        </p:txBody>
      </p:sp>
      <p:sp>
        <p:nvSpPr>
          <p:cNvPr id="4" name="Espaço Reservado para Número de Slide 3">
            <a:extLst>
              <a:ext uri="{FF2B5EF4-FFF2-40B4-BE49-F238E27FC236}">
                <a16:creationId xmlns:a16="http://schemas.microsoft.com/office/drawing/2014/main" id="{662E3412-7633-4B08-AEBE-D11229EF42CF}"/>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3701592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7273D6D-0319-42B5-B5A8-DC33315E5E75}"/>
              </a:ext>
            </a:extLst>
          </p:cNvPr>
          <p:cNvSpPr>
            <a:spLocks noGrp="1"/>
          </p:cNvSpPr>
          <p:nvPr>
            <p:ph type="title"/>
          </p:nvPr>
        </p:nvSpPr>
        <p:spPr>
          <a:xfrm>
            <a:off x="471178" y="811318"/>
            <a:ext cx="2206251" cy="2839614"/>
          </a:xfrm>
        </p:spPr>
        <p:txBody>
          <a:bodyPr anchor="b"/>
          <a:lstStyle>
            <a:lvl1pPr>
              <a:defRPr sz="1796"/>
            </a:lvl1pPr>
          </a:lstStyle>
          <a:p>
            <a:r>
              <a:rPr lang="pt-BR"/>
              <a:t>Clique para editar o título Mestre</a:t>
            </a:r>
          </a:p>
        </p:txBody>
      </p:sp>
      <p:sp>
        <p:nvSpPr>
          <p:cNvPr id="3" name="Espaço Reservado para Conteúdo 2">
            <a:extLst>
              <a:ext uri="{FF2B5EF4-FFF2-40B4-BE49-F238E27FC236}">
                <a16:creationId xmlns:a16="http://schemas.microsoft.com/office/drawing/2014/main" id="{D67EA2DA-696F-48C1-B84C-7832725E873B}"/>
              </a:ext>
            </a:extLst>
          </p:cNvPr>
          <p:cNvSpPr>
            <a:spLocks noGrp="1"/>
          </p:cNvSpPr>
          <p:nvPr>
            <p:ph idx="1"/>
          </p:nvPr>
        </p:nvSpPr>
        <p:spPr>
          <a:xfrm>
            <a:off x="2908120" y="1752223"/>
            <a:ext cx="3463022" cy="8648428"/>
          </a:xfrm>
        </p:spPr>
        <p:txBody>
          <a:bodyPr/>
          <a:lstStyle>
            <a:lvl1pPr>
              <a:defRPr sz="1796"/>
            </a:lvl1pPr>
            <a:lvl2pPr>
              <a:defRPr sz="1571"/>
            </a:lvl2pPr>
            <a:lvl3pPr>
              <a:defRPr sz="1347"/>
            </a:lvl3pPr>
            <a:lvl4pPr>
              <a:defRPr sz="1122"/>
            </a:lvl4pPr>
            <a:lvl5pPr>
              <a:defRPr sz="1122"/>
            </a:lvl5pPr>
            <a:lvl6pPr>
              <a:defRPr sz="1122"/>
            </a:lvl6pPr>
            <a:lvl7pPr>
              <a:defRPr sz="1122"/>
            </a:lvl7pPr>
            <a:lvl8pPr>
              <a:defRPr sz="1122"/>
            </a:lvl8pPr>
            <a:lvl9pPr>
              <a:defRPr sz="1122"/>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Texto 3">
            <a:extLst>
              <a:ext uri="{FF2B5EF4-FFF2-40B4-BE49-F238E27FC236}">
                <a16:creationId xmlns:a16="http://schemas.microsoft.com/office/drawing/2014/main" id="{0CC7947E-29A1-4F14-9B70-42CF5B3890DE}"/>
              </a:ext>
            </a:extLst>
          </p:cNvPr>
          <p:cNvSpPr>
            <a:spLocks noGrp="1"/>
          </p:cNvSpPr>
          <p:nvPr>
            <p:ph type="body" sz="half" idx="2"/>
          </p:nvPr>
        </p:nvSpPr>
        <p:spPr>
          <a:xfrm>
            <a:off x="471178" y="3650933"/>
            <a:ext cx="2206251" cy="6763804"/>
          </a:xfrm>
        </p:spPr>
        <p:txBody>
          <a:bodyPr/>
          <a:lstStyle>
            <a:lvl1pPr marL="0" indent="0">
              <a:buNone/>
              <a:defRPr sz="898"/>
            </a:lvl1pPr>
            <a:lvl2pPr marL="256535" indent="0">
              <a:buNone/>
              <a:defRPr sz="786"/>
            </a:lvl2pPr>
            <a:lvl3pPr marL="513070" indent="0">
              <a:buNone/>
              <a:defRPr sz="673"/>
            </a:lvl3pPr>
            <a:lvl4pPr marL="769605" indent="0">
              <a:buNone/>
              <a:defRPr sz="561"/>
            </a:lvl4pPr>
            <a:lvl5pPr marL="1026140" indent="0">
              <a:buNone/>
              <a:defRPr sz="561"/>
            </a:lvl5pPr>
            <a:lvl6pPr marL="1282675" indent="0">
              <a:buNone/>
              <a:defRPr sz="561"/>
            </a:lvl6pPr>
            <a:lvl7pPr marL="1539210" indent="0">
              <a:buNone/>
              <a:defRPr sz="561"/>
            </a:lvl7pPr>
            <a:lvl8pPr marL="1795744" indent="0">
              <a:buNone/>
              <a:defRPr sz="561"/>
            </a:lvl8pPr>
            <a:lvl9pPr marL="2052279" indent="0">
              <a:buNone/>
              <a:defRPr sz="561"/>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5D5ECDD3-B1A2-449E-B3BC-CA02EF12C79A}"/>
              </a:ext>
            </a:extLst>
          </p:cNvPr>
          <p:cNvSpPr>
            <a:spLocks noGrp="1"/>
          </p:cNvSpPr>
          <p:nvPr>
            <p:ph type="dt" sz="half" idx="10"/>
          </p:nvPr>
        </p:nvSpPr>
        <p:spPr/>
        <p:txBody>
          <a:bodyPr/>
          <a:lstStyle/>
          <a:p>
            <a:fld id="{3E0B56A1-0819-47FA-8351-FF9CB029BD0F}" type="datetimeFigureOut">
              <a:rPr lang="pt-BR" smtClean="0"/>
              <a:t>14/06/2022</a:t>
            </a:fld>
            <a:endParaRPr lang="pt-BR"/>
          </a:p>
        </p:txBody>
      </p:sp>
      <p:sp>
        <p:nvSpPr>
          <p:cNvPr id="6" name="Espaço Reservado para Rodapé 5">
            <a:extLst>
              <a:ext uri="{FF2B5EF4-FFF2-40B4-BE49-F238E27FC236}">
                <a16:creationId xmlns:a16="http://schemas.microsoft.com/office/drawing/2014/main" id="{1C92EDE1-41DD-4A4A-B438-BDB7FF9AAC36}"/>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E32F713C-3149-4BC4-AD4E-967D4A42FCED}"/>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31023562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41FD44B-3A9A-45E4-A0FD-9B4A8CCB431C}"/>
              </a:ext>
            </a:extLst>
          </p:cNvPr>
          <p:cNvSpPr>
            <a:spLocks noGrp="1"/>
          </p:cNvSpPr>
          <p:nvPr>
            <p:ph type="title"/>
          </p:nvPr>
        </p:nvSpPr>
        <p:spPr>
          <a:xfrm>
            <a:off x="471178" y="811318"/>
            <a:ext cx="2206251" cy="2839614"/>
          </a:xfrm>
        </p:spPr>
        <p:txBody>
          <a:bodyPr anchor="b"/>
          <a:lstStyle>
            <a:lvl1pPr>
              <a:defRPr sz="1796"/>
            </a:lvl1pPr>
          </a:lstStyle>
          <a:p>
            <a:r>
              <a:rPr lang="pt-BR"/>
              <a:t>Clique para editar o título Mestre</a:t>
            </a:r>
          </a:p>
        </p:txBody>
      </p:sp>
      <p:sp>
        <p:nvSpPr>
          <p:cNvPr id="3" name="Espaço Reservado para Imagem 2">
            <a:extLst>
              <a:ext uri="{FF2B5EF4-FFF2-40B4-BE49-F238E27FC236}">
                <a16:creationId xmlns:a16="http://schemas.microsoft.com/office/drawing/2014/main" id="{50EA0BAC-F377-4624-80EB-46D8667E1505}"/>
              </a:ext>
            </a:extLst>
          </p:cNvPr>
          <p:cNvSpPr>
            <a:spLocks noGrp="1"/>
          </p:cNvSpPr>
          <p:nvPr>
            <p:ph type="pic" idx="1"/>
          </p:nvPr>
        </p:nvSpPr>
        <p:spPr>
          <a:xfrm>
            <a:off x="2908120" y="1752223"/>
            <a:ext cx="3463022" cy="8648428"/>
          </a:xfrm>
        </p:spPr>
        <p:txBody>
          <a:bodyPr/>
          <a:lstStyle>
            <a:lvl1pPr marL="0" indent="0">
              <a:buNone/>
              <a:defRPr sz="1796"/>
            </a:lvl1pPr>
            <a:lvl2pPr marL="256535" indent="0">
              <a:buNone/>
              <a:defRPr sz="1571"/>
            </a:lvl2pPr>
            <a:lvl3pPr marL="513070" indent="0">
              <a:buNone/>
              <a:defRPr sz="1347"/>
            </a:lvl3pPr>
            <a:lvl4pPr marL="769605" indent="0">
              <a:buNone/>
              <a:defRPr sz="1122"/>
            </a:lvl4pPr>
            <a:lvl5pPr marL="1026140" indent="0">
              <a:buNone/>
              <a:defRPr sz="1122"/>
            </a:lvl5pPr>
            <a:lvl6pPr marL="1282675" indent="0">
              <a:buNone/>
              <a:defRPr sz="1122"/>
            </a:lvl6pPr>
            <a:lvl7pPr marL="1539210" indent="0">
              <a:buNone/>
              <a:defRPr sz="1122"/>
            </a:lvl7pPr>
            <a:lvl8pPr marL="1795744" indent="0">
              <a:buNone/>
              <a:defRPr sz="1122"/>
            </a:lvl8pPr>
            <a:lvl9pPr marL="2052279" indent="0">
              <a:buNone/>
              <a:defRPr sz="1122"/>
            </a:lvl9pPr>
          </a:lstStyle>
          <a:p>
            <a:endParaRPr lang="pt-BR"/>
          </a:p>
        </p:txBody>
      </p:sp>
      <p:sp>
        <p:nvSpPr>
          <p:cNvPr id="4" name="Espaço Reservado para Texto 3">
            <a:extLst>
              <a:ext uri="{FF2B5EF4-FFF2-40B4-BE49-F238E27FC236}">
                <a16:creationId xmlns:a16="http://schemas.microsoft.com/office/drawing/2014/main" id="{2200C621-FEB1-4C72-8A79-CD33AB9D1488}"/>
              </a:ext>
            </a:extLst>
          </p:cNvPr>
          <p:cNvSpPr>
            <a:spLocks noGrp="1"/>
          </p:cNvSpPr>
          <p:nvPr>
            <p:ph type="body" sz="half" idx="2"/>
          </p:nvPr>
        </p:nvSpPr>
        <p:spPr>
          <a:xfrm>
            <a:off x="471178" y="3650933"/>
            <a:ext cx="2206251" cy="6763804"/>
          </a:xfrm>
        </p:spPr>
        <p:txBody>
          <a:bodyPr/>
          <a:lstStyle>
            <a:lvl1pPr marL="0" indent="0">
              <a:buNone/>
              <a:defRPr sz="898"/>
            </a:lvl1pPr>
            <a:lvl2pPr marL="256535" indent="0">
              <a:buNone/>
              <a:defRPr sz="786"/>
            </a:lvl2pPr>
            <a:lvl3pPr marL="513070" indent="0">
              <a:buNone/>
              <a:defRPr sz="673"/>
            </a:lvl3pPr>
            <a:lvl4pPr marL="769605" indent="0">
              <a:buNone/>
              <a:defRPr sz="561"/>
            </a:lvl4pPr>
            <a:lvl5pPr marL="1026140" indent="0">
              <a:buNone/>
              <a:defRPr sz="561"/>
            </a:lvl5pPr>
            <a:lvl6pPr marL="1282675" indent="0">
              <a:buNone/>
              <a:defRPr sz="561"/>
            </a:lvl6pPr>
            <a:lvl7pPr marL="1539210" indent="0">
              <a:buNone/>
              <a:defRPr sz="561"/>
            </a:lvl7pPr>
            <a:lvl8pPr marL="1795744" indent="0">
              <a:buNone/>
              <a:defRPr sz="561"/>
            </a:lvl8pPr>
            <a:lvl9pPr marL="2052279" indent="0">
              <a:buNone/>
              <a:defRPr sz="561"/>
            </a:lvl9pPr>
          </a:lstStyle>
          <a:p>
            <a:pPr lvl="0"/>
            <a:r>
              <a:rPr lang="pt-BR"/>
              <a:t>Clique para editar os estilos de texto Mestres</a:t>
            </a:r>
          </a:p>
        </p:txBody>
      </p:sp>
      <p:sp>
        <p:nvSpPr>
          <p:cNvPr id="5" name="Espaço Reservado para Data 4">
            <a:extLst>
              <a:ext uri="{FF2B5EF4-FFF2-40B4-BE49-F238E27FC236}">
                <a16:creationId xmlns:a16="http://schemas.microsoft.com/office/drawing/2014/main" id="{7247EB15-C39E-4821-859E-30E8511EF2EF}"/>
              </a:ext>
            </a:extLst>
          </p:cNvPr>
          <p:cNvSpPr>
            <a:spLocks noGrp="1"/>
          </p:cNvSpPr>
          <p:nvPr>
            <p:ph type="dt" sz="half" idx="10"/>
          </p:nvPr>
        </p:nvSpPr>
        <p:spPr/>
        <p:txBody>
          <a:bodyPr/>
          <a:lstStyle/>
          <a:p>
            <a:fld id="{3E0B56A1-0819-47FA-8351-FF9CB029BD0F}" type="datetimeFigureOut">
              <a:rPr lang="pt-BR" smtClean="0"/>
              <a:t>14/06/2022</a:t>
            </a:fld>
            <a:endParaRPr lang="pt-BR"/>
          </a:p>
        </p:txBody>
      </p:sp>
      <p:sp>
        <p:nvSpPr>
          <p:cNvPr id="6" name="Espaço Reservado para Rodapé 5">
            <a:extLst>
              <a:ext uri="{FF2B5EF4-FFF2-40B4-BE49-F238E27FC236}">
                <a16:creationId xmlns:a16="http://schemas.microsoft.com/office/drawing/2014/main" id="{BE7EE283-BDEE-4050-85FE-6236E21DF80B}"/>
              </a:ext>
            </a:extLst>
          </p:cNvPr>
          <p:cNvSpPr>
            <a:spLocks noGrp="1"/>
          </p:cNvSpPr>
          <p:nvPr>
            <p:ph type="ftr" sz="quarter" idx="11"/>
          </p:nvPr>
        </p:nvSpPr>
        <p:spPr/>
        <p:txBody>
          <a:bodyPr/>
          <a:lstStyle/>
          <a:p>
            <a:endParaRPr lang="pt-BR"/>
          </a:p>
        </p:txBody>
      </p:sp>
      <p:sp>
        <p:nvSpPr>
          <p:cNvPr id="7" name="Espaço Reservado para Número de Slide 6">
            <a:extLst>
              <a:ext uri="{FF2B5EF4-FFF2-40B4-BE49-F238E27FC236}">
                <a16:creationId xmlns:a16="http://schemas.microsoft.com/office/drawing/2014/main" id="{609857EE-9F22-4507-80DA-17A81F001597}"/>
              </a:ext>
            </a:extLst>
          </p:cNvPr>
          <p:cNvSpPr>
            <a:spLocks noGrp="1"/>
          </p:cNvSpPr>
          <p:nvPr>
            <p:ph type="sldNum" sz="quarter" idx="12"/>
          </p:nvPr>
        </p:nvSpPr>
        <p:spPr/>
        <p:txBody>
          <a:bodyPr/>
          <a:lstStyle/>
          <a:p>
            <a:fld id="{1CC8634F-FA27-44F8-AC08-A2BA0849BED3}" type="slidenum">
              <a:rPr lang="pt-BR" smtClean="0"/>
              <a:t>‹nº›</a:t>
            </a:fld>
            <a:endParaRPr lang="pt-BR"/>
          </a:p>
        </p:txBody>
      </p:sp>
    </p:spTree>
    <p:extLst>
      <p:ext uri="{BB962C8B-B14F-4D97-AF65-F5344CB8AC3E}">
        <p14:creationId xmlns:p14="http://schemas.microsoft.com/office/powerpoint/2010/main" val="928342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a:extLst>
              <a:ext uri="{FF2B5EF4-FFF2-40B4-BE49-F238E27FC236}">
                <a16:creationId xmlns:a16="http://schemas.microsoft.com/office/drawing/2014/main" id="{3686F18F-55B3-47FF-9E0D-950F00954886}"/>
              </a:ext>
            </a:extLst>
          </p:cNvPr>
          <p:cNvSpPr>
            <a:spLocks noGrp="1"/>
          </p:cNvSpPr>
          <p:nvPr>
            <p:ph type="title"/>
          </p:nvPr>
        </p:nvSpPr>
        <p:spPr>
          <a:xfrm>
            <a:off x="470287" y="647929"/>
            <a:ext cx="5899964" cy="2352261"/>
          </a:xfrm>
          <a:prstGeom prst="rect">
            <a:avLst/>
          </a:prstGeom>
        </p:spPr>
        <p:txBody>
          <a:bodyPr vert="horz" lIns="91440" tIns="45720" rIns="91440" bIns="45720" rtlCol="0" anchor="ctr">
            <a:normAutofit/>
          </a:bodyPr>
          <a:lstStyle/>
          <a:p>
            <a:r>
              <a:rPr lang="pt-BR"/>
              <a:t>Clique para editar o título Mestre</a:t>
            </a:r>
          </a:p>
        </p:txBody>
      </p:sp>
      <p:sp>
        <p:nvSpPr>
          <p:cNvPr id="3" name="Espaço Reservado para Texto 2">
            <a:extLst>
              <a:ext uri="{FF2B5EF4-FFF2-40B4-BE49-F238E27FC236}">
                <a16:creationId xmlns:a16="http://schemas.microsoft.com/office/drawing/2014/main" id="{0ECBE140-BC0A-45C5-AADD-0C695CC8537D}"/>
              </a:ext>
            </a:extLst>
          </p:cNvPr>
          <p:cNvSpPr>
            <a:spLocks noGrp="1"/>
          </p:cNvSpPr>
          <p:nvPr>
            <p:ph type="body" idx="1"/>
          </p:nvPr>
        </p:nvSpPr>
        <p:spPr>
          <a:xfrm>
            <a:off x="470287" y="3239639"/>
            <a:ext cx="5899964" cy="7721610"/>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4" name="Espaço Reservado para Data 3">
            <a:extLst>
              <a:ext uri="{FF2B5EF4-FFF2-40B4-BE49-F238E27FC236}">
                <a16:creationId xmlns:a16="http://schemas.microsoft.com/office/drawing/2014/main" id="{F4618A0D-F117-4E7F-BCCF-EAD01C9FD1A4}"/>
              </a:ext>
            </a:extLst>
          </p:cNvPr>
          <p:cNvSpPr>
            <a:spLocks noGrp="1"/>
          </p:cNvSpPr>
          <p:nvPr>
            <p:ph type="dt" sz="half" idx="2"/>
          </p:nvPr>
        </p:nvSpPr>
        <p:spPr>
          <a:xfrm>
            <a:off x="470287" y="11279579"/>
            <a:ext cx="1539121" cy="647928"/>
          </a:xfrm>
          <a:prstGeom prst="rect">
            <a:avLst/>
          </a:prstGeom>
        </p:spPr>
        <p:txBody>
          <a:bodyPr vert="horz" lIns="91440" tIns="45720" rIns="91440" bIns="45720" rtlCol="0" anchor="ctr"/>
          <a:lstStyle>
            <a:lvl1pPr algn="l">
              <a:defRPr sz="673">
                <a:solidFill>
                  <a:schemeClr val="tx1">
                    <a:tint val="75000"/>
                  </a:schemeClr>
                </a:solidFill>
              </a:defRPr>
            </a:lvl1pPr>
          </a:lstStyle>
          <a:p>
            <a:fld id="{3E0B56A1-0819-47FA-8351-FF9CB029BD0F}" type="datetimeFigureOut">
              <a:rPr lang="pt-BR" smtClean="0"/>
              <a:t>14/06/2022</a:t>
            </a:fld>
            <a:endParaRPr lang="pt-BR"/>
          </a:p>
        </p:txBody>
      </p:sp>
      <p:sp>
        <p:nvSpPr>
          <p:cNvPr id="5" name="Espaço Reservado para Rodapé 4">
            <a:extLst>
              <a:ext uri="{FF2B5EF4-FFF2-40B4-BE49-F238E27FC236}">
                <a16:creationId xmlns:a16="http://schemas.microsoft.com/office/drawing/2014/main" id="{8C825195-7637-49C1-BC6E-3DE460704DA5}"/>
              </a:ext>
            </a:extLst>
          </p:cNvPr>
          <p:cNvSpPr>
            <a:spLocks noGrp="1"/>
          </p:cNvSpPr>
          <p:nvPr>
            <p:ph type="ftr" sz="quarter" idx="3"/>
          </p:nvPr>
        </p:nvSpPr>
        <p:spPr>
          <a:xfrm>
            <a:off x="2265928" y="11279579"/>
            <a:ext cx="2308682" cy="647928"/>
          </a:xfrm>
          <a:prstGeom prst="rect">
            <a:avLst/>
          </a:prstGeom>
        </p:spPr>
        <p:txBody>
          <a:bodyPr vert="horz" lIns="91440" tIns="45720" rIns="91440" bIns="45720" rtlCol="0" anchor="ctr"/>
          <a:lstStyle>
            <a:lvl1pPr algn="ctr">
              <a:defRPr sz="673">
                <a:solidFill>
                  <a:schemeClr val="tx1">
                    <a:tint val="75000"/>
                  </a:schemeClr>
                </a:solidFill>
              </a:defRPr>
            </a:lvl1pPr>
          </a:lstStyle>
          <a:p>
            <a:endParaRPr lang="pt-BR"/>
          </a:p>
        </p:txBody>
      </p:sp>
      <p:sp>
        <p:nvSpPr>
          <p:cNvPr id="6" name="Espaço Reservado para Número de Slide 5">
            <a:extLst>
              <a:ext uri="{FF2B5EF4-FFF2-40B4-BE49-F238E27FC236}">
                <a16:creationId xmlns:a16="http://schemas.microsoft.com/office/drawing/2014/main" id="{08DD031C-CADE-404D-BA20-6E844671BE36}"/>
              </a:ext>
            </a:extLst>
          </p:cNvPr>
          <p:cNvSpPr>
            <a:spLocks noGrp="1"/>
          </p:cNvSpPr>
          <p:nvPr>
            <p:ph type="sldNum" sz="quarter" idx="4"/>
          </p:nvPr>
        </p:nvSpPr>
        <p:spPr>
          <a:xfrm>
            <a:off x="4831130" y="11279579"/>
            <a:ext cx="1539121" cy="647928"/>
          </a:xfrm>
          <a:prstGeom prst="rect">
            <a:avLst/>
          </a:prstGeom>
        </p:spPr>
        <p:txBody>
          <a:bodyPr vert="horz" lIns="91440" tIns="45720" rIns="91440" bIns="45720" rtlCol="0" anchor="ctr"/>
          <a:lstStyle>
            <a:lvl1pPr algn="r">
              <a:defRPr sz="673">
                <a:solidFill>
                  <a:schemeClr val="tx1">
                    <a:tint val="75000"/>
                  </a:schemeClr>
                </a:solidFill>
              </a:defRPr>
            </a:lvl1pPr>
          </a:lstStyle>
          <a:p>
            <a:fld id="{1CC8634F-FA27-44F8-AC08-A2BA0849BED3}" type="slidenum">
              <a:rPr lang="pt-BR" smtClean="0"/>
              <a:t>‹nº›</a:t>
            </a:fld>
            <a:endParaRPr lang="pt-BR"/>
          </a:p>
        </p:txBody>
      </p:sp>
    </p:spTree>
    <p:extLst>
      <p:ext uri="{BB962C8B-B14F-4D97-AF65-F5344CB8AC3E}">
        <p14:creationId xmlns:p14="http://schemas.microsoft.com/office/powerpoint/2010/main" val="684736976"/>
      </p:ext>
    </p:extLst>
  </p:cSld>
  <p:clrMap bg1="lt1" tx1="dk1" bg2="lt2" tx2="dk2" accent1="accent1" accent2="accent2" accent3="accent3" accent4="accent4" accent5="accent5" accent6="accent6" hlink="hlink" folHlink="folHlink"/>
  <p:sldLayoutIdLst>
    <p:sldLayoutId id="2147483791" r:id="rId1"/>
    <p:sldLayoutId id="2147483792" r:id="rId2"/>
    <p:sldLayoutId id="2147483793" r:id="rId3"/>
    <p:sldLayoutId id="2147483794" r:id="rId4"/>
    <p:sldLayoutId id="2147483795" r:id="rId5"/>
    <p:sldLayoutId id="2147483796" r:id="rId6"/>
    <p:sldLayoutId id="2147483797" r:id="rId7"/>
    <p:sldLayoutId id="2147483798" r:id="rId8"/>
    <p:sldLayoutId id="2147483799" r:id="rId9"/>
    <p:sldLayoutId id="2147483800" r:id="rId10"/>
    <p:sldLayoutId id="2147483801" r:id="rId11"/>
  </p:sldLayoutIdLst>
  <p:txStyles>
    <p:titleStyle>
      <a:lvl1pPr algn="l" defTabSz="513070" rtl="0" eaLnBrk="1" latinLnBrk="0" hangingPunct="1">
        <a:lnSpc>
          <a:spcPct val="90000"/>
        </a:lnSpc>
        <a:spcBef>
          <a:spcPct val="0"/>
        </a:spcBef>
        <a:buNone/>
        <a:defRPr sz="2469" kern="1200">
          <a:solidFill>
            <a:schemeClr val="tx1"/>
          </a:solidFill>
          <a:latin typeface="+mj-lt"/>
          <a:ea typeface="+mj-ea"/>
          <a:cs typeface="+mj-cs"/>
        </a:defRPr>
      </a:lvl1pPr>
    </p:titleStyle>
    <p:bodyStyle>
      <a:lvl1pPr marL="128267" indent="-128267" algn="l" defTabSz="513070" rtl="0" eaLnBrk="1" latinLnBrk="0" hangingPunct="1">
        <a:lnSpc>
          <a:spcPct val="90000"/>
        </a:lnSpc>
        <a:spcBef>
          <a:spcPts val="561"/>
        </a:spcBef>
        <a:buFont typeface="Arial" panose="020B0604020202020204" pitchFamily="34" charset="0"/>
        <a:buChar char="•"/>
        <a:defRPr sz="1571" kern="1200">
          <a:solidFill>
            <a:schemeClr val="tx1"/>
          </a:solidFill>
          <a:latin typeface="+mn-lt"/>
          <a:ea typeface="+mn-ea"/>
          <a:cs typeface="+mn-cs"/>
        </a:defRPr>
      </a:lvl1pPr>
      <a:lvl2pPr marL="384802" indent="-128267" algn="l" defTabSz="513070" rtl="0" eaLnBrk="1" latinLnBrk="0" hangingPunct="1">
        <a:lnSpc>
          <a:spcPct val="90000"/>
        </a:lnSpc>
        <a:spcBef>
          <a:spcPts val="281"/>
        </a:spcBef>
        <a:buFont typeface="Arial" panose="020B0604020202020204" pitchFamily="34" charset="0"/>
        <a:buChar char="•"/>
        <a:defRPr sz="1347" kern="1200">
          <a:solidFill>
            <a:schemeClr val="tx1"/>
          </a:solidFill>
          <a:latin typeface="+mn-lt"/>
          <a:ea typeface="+mn-ea"/>
          <a:cs typeface="+mn-cs"/>
        </a:defRPr>
      </a:lvl2pPr>
      <a:lvl3pPr marL="641337" indent="-128267" algn="l" defTabSz="513070" rtl="0" eaLnBrk="1" latinLnBrk="0" hangingPunct="1">
        <a:lnSpc>
          <a:spcPct val="90000"/>
        </a:lnSpc>
        <a:spcBef>
          <a:spcPts val="281"/>
        </a:spcBef>
        <a:buFont typeface="Arial" panose="020B0604020202020204" pitchFamily="34" charset="0"/>
        <a:buChar char="•"/>
        <a:defRPr sz="1122" kern="1200">
          <a:solidFill>
            <a:schemeClr val="tx1"/>
          </a:solidFill>
          <a:latin typeface="+mn-lt"/>
          <a:ea typeface="+mn-ea"/>
          <a:cs typeface="+mn-cs"/>
        </a:defRPr>
      </a:lvl3pPr>
      <a:lvl4pPr marL="897872" indent="-128267" algn="l" defTabSz="513070" rtl="0" eaLnBrk="1" latinLnBrk="0" hangingPunct="1">
        <a:lnSpc>
          <a:spcPct val="90000"/>
        </a:lnSpc>
        <a:spcBef>
          <a:spcPts val="281"/>
        </a:spcBef>
        <a:buFont typeface="Arial" panose="020B0604020202020204" pitchFamily="34" charset="0"/>
        <a:buChar char="•"/>
        <a:defRPr sz="1010" kern="1200">
          <a:solidFill>
            <a:schemeClr val="tx1"/>
          </a:solidFill>
          <a:latin typeface="+mn-lt"/>
          <a:ea typeface="+mn-ea"/>
          <a:cs typeface="+mn-cs"/>
        </a:defRPr>
      </a:lvl4pPr>
      <a:lvl5pPr marL="1154407" indent="-128267" algn="l" defTabSz="513070" rtl="0" eaLnBrk="1" latinLnBrk="0" hangingPunct="1">
        <a:lnSpc>
          <a:spcPct val="90000"/>
        </a:lnSpc>
        <a:spcBef>
          <a:spcPts val="281"/>
        </a:spcBef>
        <a:buFont typeface="Arial" panose="020B0604020202020204" pitchFamily="34" charset="0"/>
        <a:buChar char="•"/>
        <a:defRPr sz="1010" kern="1200">
          <a:solidFill>
            <a:schemeClr val="tx1"/>
          </a:solidFill>
          <a:latin typeface="+mn-lt"/>
          <a:ea typeface="+mn-ea"/>
          <a:cs typeface="+mn-cs"/>
        </a:defRPr>
      </a:lvl5pPr>
      <a:lvl6pPr marL="1410942" indent="-128267" algn="l" defTabSz="513070" rtl="0" eaLnBrk="1" latinLnBrk="0" hangingPunct="1">
        <a:lnSpc>
          <a:spcPct val="90000"/>
        </a:lnSpc>
        <a:spcBef>
          <a:spcPts val="281"/>
        </a:spcBef>
        <a:buFont typeface="Arial" panose="020B0604020202020204" pitchFamily="34" charset="0"/>
        <a:buChar char="•"/>
        <a:defRPr sz="1010" kern="1200">
          <a:solidFill>
            <a:schemeClr val="tx1"/>
          </a:solidFill>
          <a:latin typeface="+mn-lt"/>
          <a:ea typeface="+mn-ea"/>
          <a:cs typeface="+mn-cs"/>
        </a:defRPr>
      </a:lvl6pPr>
      <a:lvl7pPr marL="1667477" indent="-128267" algn="l" defTabSz="513070" rtl="0" eaLnBrk="1" latinLnBrk="0" hangingPunct="1">
        <a:lnSpc>
          <a:spcPct val="90000"/>
        </a:lnSpc>
        <a:spcBef>
          <a:spcPts val="281"/>
        </a:spcBef>
        <a:buFont typeface="Arial" panose="020B0604020202020204" pitchFamily="34" charset="0"/>
        <a:buChar char="•"/>
        <a:defRPr sz="1010" kern="1200">
          <a:solidFill>
            <a:schemeClr val="tx1"/>
          </a:solidFill>
          <a:latin typeface="+mn-lt"/>
          <a:ea typeface="+mn-ea"/>
          <a:cs typeface="+mn-cs"/>
        </a:defRPr>
      </a:lvl7pPr>
      <a:lvl8pPr marL="1924012" indent="-128267" algn="l" defTabSz="513070" rtl="0" eaLnBrk="1" latinLnBrk="0" hangingPunct="1">
        <a:lnSpc>
          <a:spcPct val="90000"/>
        </a:lnSpc>
        <a:spcBef>
          <a:spcPts val="281"/>
        </a:spcBef>
        <a:buFont typeface="Arial" panose="020B0604020202020204" pitchFamily="34" charset="0"/>
        <a:buChar char="•"/>
        <a:defRPr sz="1010" kern="1200">
          <a:solidFill>
            <a:schemeClr val="tx1"/>
          </a:solidFill>
          <a:latin typeface="+mn-lt"/>
          <a:ea typeface="+mn-ea"/>
          <a:cs typeface="+mn-cs"/>
        </a:defRPr>
      </a:lvl8pPr>
      <a:lvl9pPr marL="2180547" indent="-128267" algn="l" defTabSz="513070" rtl="0" eaLnBrk="1" latinLnBrk="0" hangingPunct="1">
        <a:lnSpc>
          <a:spcPct val="90000"/>
        </a:lnSpc>
        <a:spcBef>
          <a:spcPts val="281"/>
        </a:spcBef>
        <a:buFont typeface="Arial" panose="020B0604020202020204" pitchFamily="34" charset="0"/>
        <a:buChar char="•"/>
        <a:defRPr sz="1010" kern="1200">
          <a:solidFill>
            <a:schemeClr val="tx1"/>
          </a:solidFill>
          <a:latin typeface="+mn-lt"/>
          <a:ea typeface="+mn-ea"/>
          <a:cs typeface="+mn-cs"/>
        </a:defRPr>
      </a:lvl9pPr>
    </p:bodyStyle>
    <p:otherStyle>
      <a:defPPr>
        <a:defRPr lang="pt-BR"/>
      </a:defPPr>
      <a:lvl1pPr marL="0" algn="l" defTabSz="513070" rtl="0" eaLnBrk="1" latinLnBrk="0" hangingPunct="1">
        <a:defRPr sz="1010" kern="1200">
          <a:solidFill>
            <a:schemeClr val="tx1"/>
          </a:solidFill>
          <a:latin typeface="+mn-lt"/>
          <a:ea typeface="+mn-ea"/>
          <a:cs typeface="+mn-cs"/>
        </a:defRPr>
      </a:lvl1pPr>
      <a:lvl2pPr marL="256535" algn="l" defTabSz="513070" rtl="0" eaLnBrk="1" latinLnBrk="0" hangingPunct="1">
        <a:defRPr sz="1010" kern="1200">
          <a:solidFill>
            <a:schemeClr val="tx1"/>
          </a:solidFill>
          <a:latin typeface="+mn-lt"/>
          <a:ea typeface="+mn-ea"/>
          <a:cs typeface="+mn-cs"/>
        </a:defRPr>
      </a:lvl2pPr>
      <a:lvl3pPr marL="513070" algn="l" defTabSz="513070" rtl="0" eaLnBrk="1" latinLnBrk="0" hangingPunct="1">
        <a:defRPr sz="1010" kern="1200">
          <a:solidFill>
            <a:schemeClr val="tx1"/>
          </a:solidFill>
          <a:latin typeface="+mn-lt"/>
          <a:ea typeface="+mn-ea"/>
          <a:cs typeface="+mn-cs"/>
        </a:defRPr>
      </a:lvl3pPr>
      <a:lvl4pPr marL="769605" algn="l" defTabSz="513070" rtl="0" eaLnBrk="1" latinLnBrk="0" hangingPunct="1">
        <a:defRPr sz="1010" kern="1200">
          <a:solidFill>
            <a:schemeClr val="tx1"/>
          </a:solidFill>
          <a:latin typeface="+mn-lt"/>
          <a:ea typeface="+mn-ea"/>
          <a:cs typeface="+mn-cs"/>
        </a:defRPr>
      </a:lvl4pPr>
      <a:lvl5pPr marL="1026140" algn="l" defTabSz="513070" rtl="0" eaLnBrk="1" latinLnBrk="0" hangingPunct="1">
        <a:defRPr sz="1010" kern="1200">
          <a:solidFill>
            <a:schemeClr val="tx1"/>
          </a:solidFill>
          <a:latin typeface="+mn-lt"/>
          <a:ea typeface="+mn-ea"/>
          <a:cs typeface="+mn-cs"/>
        </a:defRPr>
      </a:lvl5pPr>
      <a:lvl6pPr marL="1282675" algn="l" defTabSz="513070" rtl="0" eaLnBrk="1" latinLnBrk="0" hangingPunct="1">
        <a:defRPr sz="1010" kern="1200">
          <a:solidFill>
            <a:schemeClr val="tx1"/>
          </a:solidFill>
          <a:latin typeface="+mn-lt"/>
          <a:ea typeface="+mn-ea"/>
          <a:cs typeface="+mn-cs"/>
        </a:defRPr>
      </a:lvl6pPr>
      <a:lvl7pPr marL="1539210" algn="l" defTabSz="513070" rtl="0" eaLnBrk="1" latinLnBrk="0" hangingPunct="1">
        <a:defRPr sz="1010" kern="1200">
          <a:solidFill>
            <a:schemeClr val="tx1"/>
          </a:solidFill>
          <a:latin typeface="+mn-lt"/>
          <a:ea typeface="+mn-ea"/>
          <a:cs typeface="+mn-cs"/>
        </a:defRPr>
      </a:lvl7pPr>
      <a:lvl8pPr marL="1795744" algn="l" defTabSz="513070" rtl="0" eaLnBrk="1" latinLnBrk="0" hangingPunct="1">
        <a:defRPr sz="1010" kern="1200">
          <a:solidFill>
            <a:schemeClr val="tx1"/>
          </a:solidFill>
          <a:latin typeface="+mn-lt"/>
          <a:ea typeface="+mn-ea"/>
          <a:cs typeface="+mn-cs"/>
        </a:defRPr>
      </a:lvl8pPr>
      <a:lvl9pPr marL="2052279" algn="l" defTabSz="513070" rtl="0" eaLnBrk="1" latinLnBrk="0" hangingPunct="1">
        <a:defRPr sz="101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7.png"/><Relationship Id="rId5" Type="http://schemas.openxmlformats.org/officeDocument/2006/relationships/hyperlink" Target="mailto:gisele.fernandes@accamargo.org.br" TargetMode="External"/><Relationship Id="rId10" Type="http://schemas.openxmlformats.org/officeDocument/2006/relationships/image" Target="../media/image6.png"/><Relationship Id="rId4" Type="http://schemas.openxmlformats.org/officeDocument/2006/relationships/hyperlink" Target="mailto:leticiamcandelaria@hotmail.com" TargetMode="External"/><Relationship Id="rId9"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4000"/>
            <a:lum/>
          </a:blip>
          <a:srcRect/>
          <a:stretch>
            <a:fillRect l="-108000" r="-108000"/>
          </a:stretch>
        </a:blipFill>
        <a:effectLst/>
      </p:bgPr>
    </p:bg>
    <p:spTree>
      <p:nvGrpSpPr>
        <p:cNvPr id="1" name=""/>
        <p:cNvGrpSpPr/>
        <p:nvPr/>
      </p:nvGrpSpPr>
      <p:grpSpPr>
        <a:xfrm>
          <a:off x="0" y="0"/>
          <a:ext cx="0" cy="0"/>
          <a:chOff x="0" y="0"/>
          <a:chExt cx="0" cy="0"/>
        </a:xfrm>
      </p:grpSpPr>
      <p:sp>
        <p:nvSpPr>
          <p:cNvPr id="38" name="Retângulo 37">
            <a:extLst>
              <a:ext uri="{FF2B5EF4-FFF2-40B4-BE49-F238E27FC236}">
                <a16:creationId xmlns:a16="http://schemas.microsoft.com/office/drawing/2014/main" id="{3D39B121-D866-484C-BA68-EF059BEBE62B}"/>
              </a:ext>
            </a:extLst>
          </p:cNvPr>
          <p:cNvSpPr/>
          <p:nvPr/>
        </p:nvSpPr>
        <p:spPr>
          <a:xfrm>
            <a:off x="194157" y="5597905"/>
            <a:ext cx="3226112" cy="5171168"/>
          </a:xfrm>
          <a:prstGeom prst="rect">
            <a:avLst/>
          </a:prstGeom>
          <a:ln>
            <a:solidFill>
              <a:srgbClr val="1E9638"/>
            </a:solidFill>
          </a:ln>
        </p:spPr>
        <p:style>
          <a:lnRef idx="2">
            <a:schemeClr val="accent6"/>
          </a:lnRef>
          <a:fillRef idx="1">
            <a:schemeClr val="lt1"/>
          </a:fillRef>
          <a:effectRef idx="0">
            <a:schemeClr val="accent6"/>
          </a:effectRef>
          <a:fontRef idx="minor">
            <a:schemeClr val="dk1"/>
          </a:fontRef>
        </p:style>
        <p:txBody>
          <a:bodyPr lIns="136891" tIns="68446" rIns="136891" bIns="68446" rtlCol="0" anchor="ctr"/>
          <a:lstStyle/>
          <a:p>
            <a:pPr algn="ctr"/>
            <a:r>
              <a:rPr lang="en-US" sz="700" dirty="0">
                <a:solidFill>
                  <a:schemeClr val="tx1"/>
                </a:solidFill>
                <a:effectLst/>
                <a:latin typeface="Arial" panose="020B0604020202020204" pitchFamily="34" charset="0"/>
                <a:ea typeface="Calibri" panose="020F0502020204030204" pitchFamily="34" charset="0"/>
                <a:cs typeface="Arial" panose="020B0604020202020204" pitchFamily="34" charset="0"/>
              </a:rPr>
              <a:t>A total, 1212 oncology patients between 2020 and 2021 were diagnosed with COVID-19, with a lethality of 16.3% (198), 54.5% were women, 51.9% aged ≥ 60 years, 70.7% were served by supplementary health care, 53.5% were on treatment when diagnosed with COVID-19 (78.5% on chemotherapy).</a:t>
            </a:r>
            <a:endParaRPr lang="pt-BR" sz="1600" dirty="0">
              <a:solidFill>
                <a:schemeClr val="tx1"/>
              </a:solidFill>
            </a:endParaRPr>
          </a:p>
        </p:txBody>
      </p:sp>
      <p:sp>
        <p:nvSpPr>
          <p:cNvPr id="18" name="Título 1">
            <a:extLst>
              <a:ext uri="{FF2B5EF4-FFF2-40B4-BE49-F238E27FC236}">
                <a16:creationId xmlns:a16="http://schemas.microsoft.com/office/drawing/2014/main" id="{DCBA5827-CB57-4E2B-9CFE-3BE70D8F4DB1}"/>
              </a:ext>
            </a:extLst>
          </p:cNvPr>
          <p:cNvSpPr txBox="1">
            <a:spLocks/>
          </p:cNvSpPr>
          <p:nvPr/>
        </p:nvSpPr>
        <p:spPr>
          <a:xfrm>
            <a:off x="176839" y="1242316"/>
            <a:ext cx="6434721" cy="684000"/>
          </a:xfrm>
          <a:prstGeom prst="rect">
            <a:avLst/>
          </a:prstGeom>
          <a:noFill/>
          <a:ln w="12700">
            <a:solidFill>
              <a:srgbClr val="1E9638"/>
            </a:solidFill>
          </a:ln>
        </p:spPr>
        <p:txBody>
          <a:bodyPr vert="horz" lIns="136881" tIns="68441" rIns="136881" bIns="68441" rtlCol="0" anchor="t">
            <a:normAutofit fontScale="25000" lnSpcReduction="20000"/>
          </a:bodyPr>
          <a:lstStyle>
            <a:lvl1pPr algn="ctr" defTabSz="914330" rtl="0" eaLnBrk="1" latinLnBrk="0" hangingPunct="1">
              <a:spcBef>
                <a:spcPct val="0"/>
              </a:spcBef>
              <a:buNone/>
              <a:defRPr sz="4400" kern="1200">
                <a:solidFill>
                  <a:schemeClr val="tx1"/>
                </a:solidFill>
                <a:latin typeface="+mj-lt"/>
                <a:ea typeface="+mj-ea"/>
                <a:cs typeface="+mj-cs"/>
              </a:defRPr>
            </a:lvl1pPr>
          </a:lstStyle>
          <a:p>
            <a:pPr algn="just">
              <a:lnSpc>
                <a:spcPct val="120000"/>
              </a:lnSpc>
              <a:spcAft>
                <a:spcPts val="1000"/>
              </a:spcAft>
            </a:pPr>
            <a:r>
              <a:rPr lang="pt-BR" sz="2800" dirty="0">
                <a:effectLst/>
                <a:latin typeface="Arial" panose="020B0604020202020204" pitchFamily="34" charset="0"/>
                <a:ea typeface="Calibri" panose="020F0502020204030204" pitchFamily="34" charset="0"/>
                <a:cs typeface="Times New Roman" panose="02020603050405020304" pitchFamily="18" charset="0"/>
              </a:rPr>
              <a:t>Candelária LM</a:t>
            </a:r>
            <a:r>
              <a:rPr lang="pt-BR" sz="28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pt-BR" sz="2800" dirty="0">
                <a:effectLst/>
                <a:latin typeface="Arial" panose="020B0604020202020204" pitchFamily="34" charset="0"/>
                <a:ea typeface="Calibri" panose="020F0502020204030204" pitchFamily="34" charset="0"/>
                <a:cs typeface="Times New Roman" panose="02020603050405020304" pitchFamily="18" charset="0"/>
              </a:rPr>
              <a:t>, Curado MP</a:t>
            </a:r>
            <a:r>
              <a:rPr lang="pt-BR" sz="28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pt-BR" sz="2800" dirty="0">
                <a:effectLst/>
                <a:latin typeface="Arial" panose="020B0604020202020204" pitchFamily="34" charset="0"/>
                <a:ea typeface="Calibri" panose="020F0502020204030204" pitchFamily="34" charset="0"/>
                <a:cs typeface="Times New Roman" panose="02020603050405020304" pitchFamily="18" charset="0"/>
              </a:rPr>
              <a:t>, Silva DRM</a:t>
            </a:r>
            <a:r>
              <a:rPr lang="pt-BR" sz="2800" baseline="30000" dirty="0">
                <a:effectLst/>
                <a:latin typeface="Arial" panose="020B0604020202020204" pitchFamily="34" charset="0"/>
                <a:ea typeface="Calibri" panose="020F0502020204030204" pitchFamily="34" charset="0"/>
                <a:cs typeface="Times New Roman" panose="02020603050405020304" pitchFamily="18" charset="0"/>
              </a:rPr>
              <a:t>3,4</a:t>
            </a:r>
            <a:r>
              <a:rPr lang="pt-BR" sz="2800" dirty="0">
                <a:effectLst/>
                <a:latin typeface="Arial" panose="020B0604020202020204" pitchFamily="34" charset="0"/>
                <a:ea typeface="Calibri" panose="020F0502020204030204" pitchFamily="34" charset="0"/>
                <a:cs typeface="Times New Roman" panose="02020603050405020304" pitchFamily="18" charset="0"/>
              </a:rPr>
              <a:t>, Arantes PE</a:t>
            </a:r>
            <a:r>
              <a:rPr lang="pt-BR" sz="2800" baseline="30000" dirty="0">
                <a:effectLst/>
                <a:latin typeface="Arial" panose="020B0604020202020204" pitchFamily="34" charset="0"/>
                <a:ea typeface="Calibri" panose="020F0502020204030204" pitchFamily="34" charset="0"/>
                <a:cs typeface="Times New Roman" panose="02020603050405020304" pitchFamily="18" charset="0"/>
              </a:rPr>
              <a:t>5</a:t>
            </a:r>
            <a:r>
              <a:rPr lang="pt-BR" sz="2800" dirty="0">
                <a:effectLst/>
                <a:latin typeface="Arial" panose="020B0604020202020204" pitchFamily="34" charset="0"/>
                <a:ea typeface="Calibri" panose="020F0502020204030204" pitchFamily="34" charset="0"/>
                <a:cs typeface="Times New Roman" panose="02020603050405020304" pitchFamily="18" charset="0"/>
              </a:rPr>
              <a:t>, Fernandes GA</a:t>
            </a:r>
            <a:r>
              <a:rPr lang="pt-BR" sz="2800" baseline="30000" dirty="0">
                <a:effectLst/>
                <a:latin typeface="Arial" panose="020B0604020202020204" pitchFamily="34" charset="0"/>
                <a:ea typeface="Calibri" panose="020F0502020204030204" pitchFamily="34" charset="0"/>
                <a:cs typeface="Times New Roman" panose="02020603050405020304" pitchFamily="18" charset="0"/>
              </a:rPr>
              <a:t>2</a:t>
            </a:r>
            <a:endParaRPr lang="pt-BR" sz="28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pPr>
            <a:r>
              <a:rPr lang="pt-BR" sz="2000" baseline="30000" dirty="0">
                <a:effectLst/>
                <a:latin typeface="Arial" panose="020B0604020202020204" pitchFamily="34" charset="0"/>
                <a:ea typeface="Calibri" panose="020F0502020204030204" pitchFamily="34" charset="0"/>
                <a:cs typeface="Times New Roman" panose="02020603050405020304" pitchFamily="18" charset="0"/>
              </a:rPr>
              <a:t>1</a:t>
            </a:r>
            <a:r>
              <a:rPr lang="pt-BR" sz="2000" dirty="0">
                <a:effectLst/>
                <a:latin typeface="Arial" panose="020B0604020202020204" pitchFamily="34" charset="0"/>
                <a:ea typeface="Calibri" panose="020F0502020204030204" pitchFamily="34" charset="0"/>
                <a:cs typeface="Times New Roman" panose="02020603050405020304" pitchFamily="18" charset="0"/>
              </a:rPr>
              <a:t>PIBIC </a:t>
            </a:r>
            <a:r>
              <a:rPr lang="pt-BR" sz="2000" dirty="0" err="1">
                <a:effectLst/>
                <a:latin typeface="Arial" panose="020B0604020202020204" pitchFamily="34" charset="0"/>
                <a:ea typeface="Calibri" panose="020F0502020204030204" pitchFamily="34" charset="0"/>
                <a:cs typeface="Times New Roman" panose="02020603050405020304" pitchFamily="18" charset="0"/>
              </a:rPr>
              <a:t>Fellowship</a:t>
            </a:r>
            <a:r>
              <a:rPr lang="pt-BR" sz="2000" dirty="0">
                <a:effectLst/>
                <a:latin typeface="Arial" panose="020B0604020202020204" pitchFamily="34" charset="0"/>
                <a:ea typeface="Calibri" panose="020F0502020204030204" pitchFamily="34" charset="0"/>
                <a:cs typeface="Times New Roman" panose="02020603050405020304" pitchFamily="18" charset="0"/>
              </a:rPr>
              <a:t> (CNPq) Conselho Nacional de Desenvolvimento Científico e Tecnológico. São Paulo, SP, </a:t>
            </a:r>
            <a:r>
              <a:rPr lang="pt-BR" sz="2000" dirty="0" err="1">
                <a:effectLst/>
                <a:latin typeface="Arial" panose="020B0604020202020204" pitchFamily="34" charset="0"/>
                <a:ea typeface="Calibri" panose="020F0502020204030204" pitchFamily="34" charset="0"/>
                <a:cs typeface="Times New Roman" panose="02020603050405020304" pitchFamily="18" charset="0"/>
              </a:rPr>
              <a:t>Brazil</a:t>
            </a:r>
            <a:r>
              <a:rPr lang="pt-BR" sz="2000" dirty="0">
                <a:effectLst/>
                <a:latin typeface="Arial" panose="020B0604020202020204" pitchFamily="34" charset="0"/>
                <a:ea typeface="Calibri" panose="020F0502020204030204" pitchFamily="34" charset="0"/>
                <a:cs typeface="Times New Roman" panose="02020603050405020304" pitchFamily="18" charset="0"/>
              </a:rPr>
              <a:t>.</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pPr>
            <a:r>
              <a:rPr lang="pt-BR" sz="2000" baseline="30000" dirty="0">
                <a:effectLst/>
                <a:latin typeface="Arial" panose="020B0604020202020204" pitchFamily="34" charset="0"/>
                <a:ea typeface="Calibri" panose="020F0502020204030204" pitchFamily="34" charset="0"/>
                <a:cs typeface="Times New Roman" panose="02020603050405020304" pitchFamily="18" charset="0"/>
              </a:rPr>
              <a:t>2</a:t>
            </a:r>
            <a:r>
              <a:rPr lang="en-US" sz="2000" dirty="0">
                <a:effectLst/>
                <a:latin typeface="Arial" panose="020B0604020202020204" pitchFamily="34" charset="0"/>
                <a:ea typeface="Calibri" panose="020F0502020204030204" pitchFamily="34" charset="0"/>
                <a:cs typeface="Times New Roman" panose="02020603050405020304" pitchFamily="18" charset="0"/>
              </a:rPr>
              <a:t>Group of Epidemiology and Statistics on Cancer, AC Camargo Cancer Center, São Paulo, SP, Brazil</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pPr>
            <a:r>
              <a:rPr lang="pt-BR" sz="2000" baseline="30000" dirty="0">
                <a:effectLst/>
                <a:latin typeface="Arial" panose="020B0604020202020204" pitchFamily="34" charset="0"/>
                <a:ea typeface="Calibri" panose="020F0502020204030204" pitchFamily="34" charset="0"/>
                <a:cs typeface="Times New Roman" panose="02020603050405020304" pitchFamily="18" charset="0"/>
              </a:rPr>
              <a:t>3</a:t>
            </a:r>
            <a:r>
              <a:rPr lang="pt-BR" sz="2000" dirty="0">
                <a:effectLst/>
                <a:latin typeface="Arial" panose="020B0604020202020204" pitchFamily="34" charset="0"/>
                <a:ea typeface="Calibri" panose="020F0502020204030204" pitchFamily="34" charset="0"/>
                <a:cs typeface="Times New Roman" panose="02020603050405020304" pitchFamily="18" charset="0"/>
              </a:rPr>
              <a:t>Hospital </a:t>
            </a:r>
            <a:r>
              <a:rPr lang="pt-BR" sz="2000" dirty="0" err="1">
                <a:effectLst/>
                <a:latin typeface="Arial" panose="020B0604020202020204" pitchFamily="34" charset="0"/>
                <a:ea typeface="Calibri" panose="020F0502020204030204" pitchFamily="34" charset="0"/>
                <a:cs typeface="Times New Roman" panose="02020603050405020304" pitchFamily="18" charset="0"/>
              </a:rPr>
              <a:t>Cancer</a:t>
            </a:r>
            <a:r>
              <a:rPr lang="pt-BR" sz="2000" dirty="0">
                <a:effectLst/>
                <a:latin typeface="Arial" panose="020B0604020202020204" pitchFamily="34" charset="0"/>
                <a:ea typeface="Calibri" panose="020F0502020204030204" pitchFamily="34" charset="0"/>
                <a:cs typeface="Times New Roman" panose="02020603050405020304" pitchFamily="18" charset="0"/>
              </a:rPr>
              <a:t> Registry, </a:t>
            </a:r>
            <a:r>
              <a:rPr lang="pt-BR" sz="2000" dirty="0" err="1">
                <a:effectLst/>
                <a:latin typeface="Arial" panose="020B0604020202020204" pitchFamily="34" charset="0"/>
                <a:ea typeface="Calibri" panose="020F0502020204030204" pitchFamily="34" charset="0"/>
                <a:cs typeface="Times New Roman" panose="02020603050405020304" pitchFamily="18" charset="0"/>
              </a:rPr>
              <a:t>A.C.Camargo</a:t>
            </a:r>
            <a:r>
              <a:rPr lang="pt-BR" sz="2000" dirty="0">
                <a:effectLst/>
                <a:latin typeface="Arial" panose="020B0604020202020204" pitchFamily="34" charset="0"/>
                <a:ea typeface="Calibri" panose="020F0502020204030204" pitchFamily="34" charset="0"/>
                <a:cs typeface="Times New Roman" panose="02020603050405020304" pitchFamily="18" charset="0"/>
              </a:rPr>
              <a:t> </a:t>
            </a:r>
            <a:r>
              <a:rPr lang="pt-BR" sz="2000" dirty="0" err="1">
                <a:effectLst/>
                <a:latin typeface="Arial" panose="020B0604020202020204" pitchFamily="34" charset="0"/>
                <a:ea typeface="Calibri" panose="020F0502020204030204" pitchFamily="34" charset="0"/>
                <a:cs typeface="Times New Roman" panose="02020603050405020304" pitchFamily="18" charset="0"/>
              </a:rPr>
              <a:t>Cancer</a:t>
            </a:r>
            <a:r>
              <a:rPr lang="pt-BR" sz="2000" dirty="0">
                <a:effectLst/>
                <a:latin typeface="Arial" panose="020B0604020202020204" pitchFamily="34" charset="0"/>
                <a:ea typeface="Calibri" panose="020F0502020204030204" pitchFamily="34" charset="0"/>
                <a:cs typeface="Times New Roman" panose="02020603050405020304" pitchFamily="18" charset="0"/>
              </a:rPr>
              <a:t> Center, São Paulo, SP, </a:t>
            </a:r>
            <a:r>
              <a:rPr lang="pt-BR" sz="2000" dirty="0" err="1">
                <a:effectLst/>
                <a:latin typeface="Arial" panose="020B0604020202020204" pitchFamily="34" charset="0"/>
                <a:ea typeface="Calibri" panose="020F0502020204030204" pitchFamily="34" charset="0"/>
                <a:cs typeface="Times New Roman" panose="02020603050405020304" pitchFamily="18" charset="0"/>
              </a:rPr>
              <a:t>Brazil</a:t>
            </a:r>
            <a:r>
              <a:rPr lang="pt-BR" sz="2000" dirty="0">
                <a:effectLst/>
                <a:latin typeface="Arial" panose="020B0604020202020204" pitchFamily="34" charset="0"/>
                <a:ea typeface="Calibri" panose="020F0502020204030204" pitchFamily="34" charset="0"/>
                <a:cs typeface="Times New Roman" panose="02020603050405020304" pitchFamily="18" charset="0"/>
              </a:rPr>
              <a:t>.</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pPr>
            <a:r>
              <a:rPr lang="pt-BR" sz="2000" baseline="30000" dirty="0">
                <a:effectLst/>
                <a:latin typeface="Arial" panose="020B0604020202020204" pitchFamily="34" charset="0"/>
                <a:ea typeface="Calibri" panose="020F0502020204030204" pitchFamily="34" charset="0"/>
                <a:cs typeface="Times New Roman" panose="02020603050405020304" pitchFamily="18" charset="0"/>
              </a:rPr>
              <a:t>4</a:t>
            </a:r>
            <a:r>
              <a:rPr lang="en-US" sz="2000" dirty="0">
                <a:effectLst/>
                <a:latin typeface="Arial" panose="020B0604020202020204" pitchFamily="34" charset="0"/>
                <a:ea typeface="Calibri" panose="020F0502020204030204" pitchFamily="34" charset="0"/>
                <a:cs typeface="Times New Roman" panose="02020603050405020304" pitchFamily="18" charset="0"/>
              </a:rPr>
              <a:t>Postgraduate Program in Epidemiology, School of Public Health, University of São Paulo, São Paulo, SP, Brazil.</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p>
            <a:pPr lvl="0" algn="just">
              <a:lnSpc>
                <a:spcPct val="120000"/>
              </a:lnSpc>
              <a:spcAft>
                <a:spcPts val="800"/>
              </a:spcAft>
            </a:pPr>
            <a:r>
              <a:rPr lang="pt-BR" sz="2000" baseline="30000" dirty="0">
                <a:effectLst/>
                <a:latin typeface="Arial" panose="020B0604020202020204" pitchFamily="34" charset="0"/>
                <a:ea typeface="Calibri" panose="020F0502020204030204" pitchFamily="34" charset="0"/>
                <a:cs typeface="Times New Roman" panose="02020603050405020304" pitchFamily="18" charset="0"/>
              </a:rPr>
              <a:t>5</a:t>
            </a:r>
            <a:r>
              <a:rPr lang="en-US" sz="2000" dirty="0">
                <a:effectLst/>
                <a:latin typeface="Arial" panose="020B0604020202020204" pitchFamily="34" charset="0"/>
                <a:ea typeface="Calibri" panose="020F0502020204030204" pitchFamily="34" charset="0"/>
                <a:cs typeface="Times New Roman" panose="02020603050405020304" pitchFamily="18" charset="0"/>
              </a:rPr>
              <a:t>Brazilian Clinical Research Center – BCRI, São Paulo, SP, Brazil.</a:t>
            </a:r>
            <a:endParaRPr lang="pt-BR" sz="2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20000"/>
              </a:lnSpc>
            </a:pPr>
            <a:endParaRPr lang="pt-BR" sz="1200" dirty="0">
              <a:latin typeface="Arial" pitchFamily="34" charset="0"/>
              <a:cs typeface="Arial" pitchFamily="34" charset="0"/>
            </a:endParaRPr>
          </a:p>
        </p:txBody>
      </p:sp>
      <p:sp>
        <p:nvSpPr>
          <p:cNvPr id="20" name="Subtítulo 2">
            <a:extLst>
              <a:ext uri="{FF2B5EF4-FFF2-40B4-BE49-F238E27FC236}">
                <a16:creationId xmlns:a16="http://schemas.microsoft.com/office/drawing/2014/main" id="{1D1B1269-0A24-4CE5-A955-E8D0064B49FA}"/>
              </a:ext>
            </a:extLst>
          </p:cNvPr>
          <p:cNvSpPr txBox="1">
            <a:spLocks/>
          </p:cNvSpPr>
          <p:nvPr/>
        </p:nvSpPr>
        <p:spPr>
          <a:xfrm>
            <a:off x="194157" y="1980431"/>
            <a:ext cx="3220542" cy="334717"/>
          </a:xfrm>
          <a:prstGeom prst="rect">
            <a:avLst/>
          </a:prstGeom>
          <a:ln w="12700">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1500" b="1" dirty="0" err="1">
                <a:solidFill>
                  <a:schemeClr val="tx1"/>
                </a:solidFill>
                <a:latin typeface="Arial" pitchFamily="34" charset="0"/>
                <a:cs typeface="Arial" pitchFamily="34" charset="0"/>
              </a:rPr>
              <a:t>Introduction</a:t>
            </a:r>
            <a:endParaRPr lang="pt-BR" sz="1500" b="1" dirty="0">
              <a:solidFill>
                <a:schemeClr val="tx1"/>
              </a:solidFill>
              <a:latin typeface="Arial" pitchFamily="34" charset="0"/>
              <a:cs typeface="Arial" pitchFamily="34" charset="0"/>
            </a:endParaRPr>
          </a:p>
        </p:txBody>
      </p:sp>
      <p:sp>
        <p:nvSpPr>
          <p:cNvPr id="21" name="Subtítulo 2">
            <a:extLst>
              <a:ext uri="{FF2B5EF4-FFF2-40B4-BE49-F238E27FC236}">
                <a16:creationId xmlns:a16="http://schemas.microsoft.com/office/drawing/2014/main" id="{320BE80D-D374-42E5-8998-4E587DACFAC4}"/>
              </a:ext>
            </a:extLst>
          </p:cNvPr>
          <p:cNvSpPr txBox="1">
            <a:spLocks/>
          </p:cNvSpPr>
          <p:nvPr/>
        </p:nvSpPr>
        <p:spPr>
          <a:xfrm>
            <a:off x="199705" y="2340470"/>
            <a:ext cx="3214994" cy="2021333"/>
          </a:xfrm>
          <a:prstGeom prst="rect">
            <a:avLst/>
          </a:prstGeom>
          <a:noFill/>
          <a:ln w="12700">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r>
              <a:rPr lang="en-US" sz="700" dirty="0">
                <a:solidFill>
                  <a:schemeClr val="tx1"/>
                </a:solidFill>
                <a:effectLst/>
                <a:latin typeface="Arial" panose="020B0604020202020204" pitchFamily="34" charset="0"/>
                <a:ea typeface="Calibri" panose="020F0502020204030204" pitchFamily="34" charset="0"/>
                <a:cs typeface="Arial" panose="020B0604020202020204" pitchFamily="34" charset="0"/>
              </a:rPr>
              <a:t>Cancer patients are more susceptible to the aggravation and lethality of COVID-19. Considering the prospect of growth in the number of new cancer cases and the pandemic context it is important to elucidate the factors associated with severe outcomes, such as death, caused by COVID-19 in a specialized cancer treatment center in Brazil. </a:t>
            </a:r>
            <a:r>
              <a:rPr lang="en-US" sz="700" dirty="0" err="1">
                <a:solidFill>
                  <a:schemeClr val="tx1"/>
                </a:solidFill>
                <a:effectLst/>
                <a:latin typeface="Arial" panose="020B0604020202020204" pitchFamily="34" charset="0"/>
                <a:ea typeface="Calibri" panose="020F0502020204030204" pitchFamily="34" charset="0"/>
                <a:cs typeface="Arial" panose="020B0604020202020204" pitchFamily="34" charset="0"/>
              </a:rPr>
              <a:t>Tha</a:t>
            </a:r>
            <a:r>
              <a:rPr lang="en-US" sz="700" dirty="0">
                <a:solidFill>
                  <a:schemeClr val="tx1"/>
                </a:solidFill>
                <a:effectLst/>
                <a:latin typeface="Arial" panose="020B0604020202020204" pitchFamily="34" charset="0"/>
                <a:ea typeface="Calibri" panose="020F0502020204030204" pitchFamily="34" charset="0"/>
                <a:cs typeface="Arial" panose="020B0604020202020204" pitchFamily="34" charset="0"/>
              </a:rPr>
              <a:t> Aim of this study was to analyze the factors associated with death in cancer patients who had COVID-19 as the cause of death in a Brazilian cancer center.</a:t>
            </a:r>
            <a:endParaRPr lang="pt-BR" sz="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endParaRPr lang="pt-BR" sz="700" dirty="0">
              <a:solidFill>
                <a:schemeClr val="tx1"/>
              </a:solidFill>
              <a:latin typeface="Arial" pitchFamily="34" charset="0"/>
              <a:cs typeface="Arial" pitchFamily="34" charset="0"/>
            </a:endParaRPr>
          </a:p>
          <a:p>
            <a:pPr algn="just"/>
            <a:endParaRPr lang="pt-BR" sz="700" dirty="0">
              <a:solidFill>
                <a:schemeClr val="tx1"/>
              </a:solidFill>
              <a:latin typeface="Arial" pitchFamily="34" charset="0"/>
              <a:cs typeface="Arial" pitchFamily="34" charset="0"/>
            </a:endParaRPr>
          </a:p>
          <a:p>
            <a:pPr algn="just"/>
            <a:endParaRPr lang="pt-BR" sz="700" dirty="0">
              <a:solidFill>
                <a:schemeClr val="tx1"/>
              </a:solidFill>
              <a:latin typeface="Arial" pitchFamily="34" charset="0"/>
              <a:cs typeface="Arial" pitchFamily="34" charset="0"/>
            </a:endParaRPr>
          </a:p>
          <a:p>
            <a:pPr algn="just"/>
            <a:endParaRPr lang="pt-BR" sz="700" dirty="0">
              <a:solidFill>
                <a:schemeClr val="tx1"/>
              </a:solidFill>
              <a:latin typeface="Arial" pitchFamily="34" charset="0"/>
              <a:cs typeface="Arial" pitchFamily="34" charset="0"/>
            </a:endParaRPr>
          </a:p>
          <a:p>
            <a:pPr algn="just"/>
            <a:endParaRPr lang="pt-BR" sz="700" dirty="0">
              <a:solidFill>
                <a:schemeClr val="tx1"/>
              </a:solidFill>
              <a:latin typeface="Arial" pitchFamily="34" charset="0"/>
              <a:cs typeface="Arial" pitchFamily="34" charset="0"/>
            </a:endParaRPr>
          </a:p>
          <a:p>
            <a:pPr algn="just"/>
            <a:endParaRPr lang="pt-BR" sz="700" dirty="0">
              <a:solidFill>
                <a:schemeClr val="tx1"/>
              </a:solidFill>
              <a:latin typeface="Arial" pitchFamily="34" charset="0"/>
              <a:cs typeface="Arial" pitchFamily="34" charset="0"/>
            </a:endParaRPr>
          </a:p>
          <a:p>
            <a:pPr algn="just"/>
            <a:endParaRPr lang="pt-BR" sz="700" dirty="0">
              <a:solidFill>
                <a:schemeClr val="tx1"/>
              </a:solidFill>
              <a:latin typeface="Arial" pitchFamily="34" charset="0"/>
              <a:cs typeface="Arial" pitchFamily="34" charset="0"/>
            </a:endParaRPr>
          </a:p>
          <a:p>
            <a:pPr algn="just"/>
            <a:endParaRPr lang="pt-BR" sz="700" dirty="0">
              <a:solidFill>
                <a:schemeClr val="tx1"/>
              </a:solidFill>
              <a:latin typeface="Arial" pitchFamily="34" charset="0"/>
              <a:cs typeface="Arial" pitchFamily="34" charset="0"/>
            </a:endParaRPr>
          </a:p>
          <a:p>
            <a:pPr algn="just"/>
            <a:endParaRPr lang="pt-BR" sz="700" dirty="0">
              <a:solidFill>
                <a:schemeClr val="tx1"/>
              </a:solidFill>
              <a:latin typeface="Arial" pitchFamily="34" charset="0"/>
              <a:cs typeface="Arial" pitchFamily="34" charset="0"/>
            </a:endParaRPr>
          </a:p>
        </p:txBody>
      </p:sp>
      <p:sp>
        <p:nvSpPr>
          <p:cNvPr id="23" name="Subtítulo 2">
            <a:extLst>
              <a:ext uri="{FF2B5EF4-FFF2-40B4-BE49-F238E27FC236}">
                <a16:creationId xmlns:a16="http://schemas.microsoft.com/office/drawing/2014/main" id="{9DFE5881-29C8-4F02-A205-979786BB8D9C}"/>
              </a:ext>
            </a:extLst>
          </p:cNvPr>
          <p:cNvSpPr txBox="1">
            <a:spLocks/>
          </p:cNvSpPr>
          <p:nvPr/>
        </p:nvSpPr>
        <p:spPr>
          <a:xfrm>
            <a:off x="192207" y="3266578"/>
            <a:ext cx="3214995" cy="334717"/>
          </a:xfrm>
          <a:prstGeom prst="rect">
            <a:avLst/>
          </a:prstGeom>
          <a:solidFill>
            <a:schemeClr val="bg1"/>
          </a:solidFill>
          <a:ln w="12700">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1500" b="1" dirty="0" err="1">
                <a:solidFill>
                  <a:schemeClr val="tx1"/>
                </a:solidFill>
                <a:latin typeface="Arial" pitchFamily="34" charset="0"/>
                <a:cs typeface="Arial" pitchFamily="34" charset="0"/>
              </a:rPr>
              <a:t>Casuistry</a:t>
            </a:r>
            <a:r>
              <a:rPr lang="pt-BR" sz="1500" b="1" dirty="0">
                <a:solidFill>
                  <a:schemeClr val="tx1"/>
                </a:solidFill>
                <a:latin typeface="Arial" pitchFamily="34" charset="0"/>
                <a:cs typeface="Arial" pitchFamily="34" charset="0"/>
              </a:rPr>
              <a:t> </a:t>
            </a:r>
            <a:r>
              <a:rPr lang="pt-BR" sz="1500" b="1" dirty="0" err="1">
                <a:solidFill>
                  <a:schemeClr val="tx1"/>
                </a:solidFill>
                <a:latin typeface="Arial" pitchFamily="34" charset="0"/>
                <a:cs typeface="Arial" pitchFamily="34" charset="0"/>
              </a:rPr>
              <a:t>and</a:t>
            </a:r>
            <a:r>
              <a:rPr lang="pt-BR" sz="1500" b="1" dirty="0">
                <a:solidFill>
                  <a:schemeClr val="tx1"/>
                </a:solidFill>
                <a:latin typeface="Arial" pitchFamily="34" charset="0"/>
                <a:cs typeface="Arial" pitchFamily="34" charset="0"/>
              </a:rPr>
              <a:t> </a:t>
            </a:r>
            <a:r>
              <a:rPr lang="pt-BR" sz="1500" b="1" dirty="0" err="1">
                <a:solidFill>
                  <a:schemeClr val="tx1"/>
                </a:solidFill>
                <a:latin typeface="Arial" pitchFamily="34" charset="0"/>
                <a:cs typeface="Arial" pitchFamily="34" charset="0"/>
              </a:rPr>
              <a:t>Methods</a:t>
            </a:r>
            <a:endParaRPr lang="pt-BR" sz="1500" b="1" dirty="0">
              <a:solidFill>
                <a:schemeClr val="tx1"/>
              </a:solidFill>
              <a:latin typeface="Arial" pitchFamily="34" charset="0"/>
              <a:cs typeface="Arial" pitchFamily="34" charset="0"/>
            </a:endParaRPr>
          </a:p>
        </p:txBody>
      </p:sp>
      <p:sp>
        <p:nvSpPr>
          <p:cNvPr id="24" name="Subtítulo 2">
            <a:extLst>
              <a:ext uri="{FF2B5EF4-FFF2-40B4-BE49-F238E27FC236}">
                <a16:creationId xmlns:a16="http://schemas.microsoft.com/office/drawing/2014/main" id="{48CBB40C-F3B8-4400-AC9E-B4350B300199}"/>
              </a:ext>
            </a:extLst>
          </p:cNvPr>
          <p:cNvSpPr txBox="1">
            <a:spLocks/>
          </p:cNvSpPr>
          <p:nvPr/>
        </p:nvSpPr>
        <p:spPr>
          <a:xfrm>
            <a:off x="199704" y="3707213"/>
            <a:ext cx="3214995" cy="1479005"/>
          </a:xfrm>
          <a:prstGeom prst="rect">
            <a:avLst/>
          </a:prstGeom>
          <a:solidFill>
            <a:schemeClr val="bg1"/>
          </a:solidFill>
          <a:ln w="12700">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lnSpc>
                <a:spcPct val="107000"/>
              </a:lnSpc>
              <a:spcAft>
                <a:spcPts val="800"/>
              </a:spcAft>
            </a:pPr>
            <a:r>
              <a:rPr lang="en-US" sz="700" dirty="0">
                <a:solidFill>
                  <a:schemeClr val="tx1"/>
                </a:solidFill>
                <a:effectLst/>
                <a:latin typeface="Arial" panose="020B0604020202020204" pitchFamily="34" charset="0"/>
                <a:ea typeface="Calibri" panose="020F0502020204030204" pitchFamily="34" charset="0"/>
                <a:cs typeface="Arial" panose="020B0604020202020204" pitchFamily="34" charset="0"/>
              </a:rPr>
              <a:t>This is a cohort study conducted from April 2020 to December 2021 at A.C. Camargo Cancer Center (ACCCC), in São Paulo, Brazil. Cases were extracted from the Hospital Cancer Registry and medical records. We calculated the lethality rates of COVID-19 by histology and age group and performed descriptive analysis of the data by absolute and relative frequencies using Pearson's X2 test. Univariate logistic regression analysis was performed, the variables with p&lt;0.20 were selected and entered into the multiple model by the Stepwise Forward technique. The variables that remained in the multiple model were those with p&lt;0.05 and those that contributed to a good fit, the odds ratio (OR) and respective 95% confidence intervals were calculated. Project approved by the Research Ethics Committee under nº 4.236.347.</a:t>
            </a:r>
            <a:endParaRPr lang="pt-BR" sz="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29" name="Subtítulo 2">
            <a:extLst>
              <a:ext uri="{FF2B5EF4-FFF2-40B4-BE49-F238E27FC236}">
                <a16:creationId xmlns:a16="http://schemas.microsoft.com/office/drawing/2014/main" id="{F27E9A85-E6B8-4D69-8D59-AD13C8794FA1}"/>
              </a:ext>
            </a:extLst>
          </p:cNvPr>
          <p:cNvSpPr txBox="1">
            <a:spLocks/>
          </p:cNvSpPr>
          <p:nvPr/>
        </p:nvSpPr>
        <p:spPr>
          <a:xfrm>
            <a:off x="202908" y="5236458"/>
            <a:ext cx="3220544" cy="284164"/>
          </a:xfrm>
          <a:prstGeom prst="rect">
            <a:avLst/>
          </a:prstGeom>
          <a:noFill/>
          <a:ln w="12700">
            <a:solidFill>
              <a:srgbClr val="1E9638"/>
            </a:solidFill>
          </a:ln>
        </p:spPr>
        <p:txBody>
          <a:bodyPr vert="horz" lIns="102879" tIns="51440" rIns="102879" bIns="51440" rtlCol="0">
            <a:no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1500" b="1" dirty="0" err="1">
                <a:solidFill>
                  <a:schemeClr val="tx1"/>
                </a:solidFill>
                <a:latin typeface="Arial" pitchFamily="34" charset="0"/>
                <a:cs typeface="Arial" pitchFamily="34" charset="0"/>
              </a:rPr>
              <a:t>Results</a:t>
            </a:r>
            <a:endParaRPr lang="pt-BR" sz="1500" b="1" dirty="0">
              <a:solidFill>
                <a:schemeClr val="tx1"/>
              </a:solidFill>
              <a:latin typeface="Arial" pitchFamily="34" charset="0"/>
              <a:cs typeface="Arial" pitchFamily="34" charset="0"/>
            </a:endParaRPr>
          </a:p>
        </p:txBody>
      </p:sp>
      <p:sp>
        <p:nvSpPr>
          <p:cNvPr id="32" name="Subtítulo 2">
            <a:extLst>
              <a:ext uri="{FF2B5EF4-FFF2-40B4-BE49-F238E27FC236}">
                <a16:creationId xmlns:a16="http://schemas.microsoft.com/office/drawing/2014/main" id="{D956C01A-78E5-4AB8-9112-1FD70EDFEDBB}"/>
              </a:ext>
            </a:extLst>
          </p:cNvPr>
          <p:cNvSpPr txBox="1">
            <a:spLocks/>
          </p:cNvSpPr>
          <p:nvPr/>
        </p:nvSpPr>
        <p:spPr>
          <a:xfrm>
            <a:off x="3558556" y="10381529"/>
            <a:ext cx="3097212" cy="334717"/>
          </a:xfrm>
          <a:prstGeom prst="rect">
            <a:avLst/>
          </a:prstGeom>
          <a:solidFill>
            <a:schemeClr val="bg1"/>
          </a:solidFill>
          <a:ln w="12700">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1500" b="1" dirty="0" err="1">
                <a:solidFill>
                  <a:schemeClr val="tx1"/>
                </a:solidFill>
                <a:latin typeface="Arial" pitchFamily="34" charset="0"/>
                <a:cs typeface="Arial" pitchFamily="34" charset="0"/>
              </a:rPr>
              <a:t>Conclusion</a:t>
            </a:r>
            <a:r>
              <a:rPr lang="pt-BR" sz="1500" b="1" dirty="0">
                <a:solidFill>
                  <a:schemeClr val="tx1"/>
                </a:solidFill>
                <a:latin typeface="Arial" pitchFamily="34" charset="0"/>
                <a:cs typeface="Arial" pitchFamily="34" charset="0"/>
              </a:rPr>
              <a:t> </a:t>
            </a:r>
          </a:p>
        </p:txBody>
      </p:sp>
      <p:sp>
        <p:nvSpPr>
          <p:cNvPr id="33" name="Subtítulo 2">
            <a:extLst>
              <a:ext uri="{FF2B5EF4-FFF2-40B4-BE49-F238E27FC236}">
                <a16:creationId xmlns:a16="http://schemas.microsoft.com/office/drawing/2014/main" id="{F81A2559-D871-4C30-B52B-272C60EE3D4D}"/>
              </a:ext>
            </a:extLst>
          </p:cNvPr>
          <p:cNvSpPr txBox="1">
            <a:spLocks/>
          </p:cNvSpPr>
          <p:nvPr/>
        </p:nvSpPr>
        <p:spPr>
          <a:xfrm>
            <a:off x="202908" y="10813395"/>
            <a:ext cx="6434721" cy="720000"/>
          </a:xfrm>
          <a:prstGeom prst="rect">
            <a:avLst/>
          </a:prstGeom>
          <a:solidFill>
            <a:schemeClr val="bg1"/>
          </a:solidFill>
          <a:ln w="12700">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gn="just">
              <a:spcBef>
                <a:spcPts val="0"/>
              </a:spcBef>
              <a:spcAft>
                <a:spcPts val="800"/>
              </a:spcAft>
            </a:pPr>
            <a:r>
              <a:rPr lang="en-US" sz="700" dirty="0">
                <a:solidFill>
                  <a:schemeClr val="tx1"/>
                </a:solidFill>
                <a:effectLst/>
                <a:latin typeface="Arial" panose="020B0604020202020204" pitchFamily="34" charset="0"/>
                <a:ea typeface="Calibri" panose="020F0502020204030204" pitchFamily="34" charset="0"/>
                <a:cs typeface="Arial" panose="020B0604020202020204" pitchFamily="34" charset="0"/>
              </a:rPr>
              <a:t>The results of this study reinforce the findings of a previous article that used data from April to August 2020 (Fernandes et al, 2021). The oncology patients who had the highest odds of dying from COVID-19 were those with lung and hematologic cancers, male, age over 60 years, on chemotherapy treatment. Patients in oncologic treatment had a higher lethality when infected by SARS-COV-2. Vaccination of these patients should be reinforced, as well as isolation during treatment, in order to prevent lethal outcomes. </a:t>
            </a:r>
          </a:p>
          <a:p>
            <a:pPr algn="just">
              <a:spcBef>
                <a:spcPts val="0"/>
              </a:spcBef>
              <a:spcAft>
                <a:spcPts val="800"/>
              </a:spcAft>
            </a:pPr>
            <a:r>
              <a:rPr lang="en-US" sz="700" b="1" dirty="0">
                <a:solidFill>
                  <a:schemeClr val="tx1"/>
                </a:solidFill>
                <a:effectLst/>
                <a:latin typeface="Arial" panose="020B0604020202020204" pitchFamily="34" charset="0"/>
                <a:ea typeface="Calibri" panose="020F0502020204030204" pitchFamily="34" charset="0"/>
                <a:cs typeface="Arial" panose="020B0604020202020204" pitchFamily="34" charset="0"/>
              </a:rPr>
              <a:t>Financier:</a:t>
            </a:r>
            <a:r>
              <a:rPr lang="en-US" sz="700" dirty="0">
                <a:solidFill>
                  <a:schemeClr val="tx1"/>
                </a:solidFill>
                <a:effectLst/>
                <a:latin typeface="Arial" panose="020B0604020202020204" pitchFamily="34" charset="0"/>
                <a:ea typeface="Calibri" panose="020F0502020204030204" pitchFamily="34" charset="0"/>
                <a:cs typeface="Arial" panose="020B0604020202020204" pitchFamily="34" charset="0"/>
              </a:rPr>
              <a:t> PIBIC scholarship student nº 154509/2021-3</a:t>
            </a:r>
            <a:endParaRPr lang="pt-BR" sz="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800"/>
              </a:spcAft>
            </a:pPr>
            <a:endParaRPr lang="pt-BR" sz="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spcAft>
                <a:spcPts val="800"/>
              </a:spcAft>
            </a:pPr>
            <a:r>
              <a:rPr lang="en-US" sz="700" dirty="0">
                <a:solidFill>
                  <a:schemeClr val="tx1"/>
                </a:solidFill>
                <a:effectLst/>
                <a:latin typeface="Arial" panose="020B0604020202020204" pitchFamily="34" charset="0"/>
                <a:ea typeface="Calibri" panose="020F0502020204030204" pitchFamily="34" charset="0"/>
                <a:cs typeface="Arial" panose="020B0604020202020204" pitchFamily="34" charset="0"/>
              </a:rPr>
              <a:t> </a:t>
            </a:r>
            <a:endParaRPr lang="pt-BR" sz="7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p>
            <a:pPr algn="just">
              <a:spcBef>
                <a:spcPts val="0"/>
              </a:spcBef>
            </a:pPr>
            <a:endParaRPr lang="pt-BR" sz="700" dirty="0">
              <a:solidFill>
                <a:schemeClr val="tx1"/>
              </a:solidFill>
              <a:latin typeface="Arial" pitchFamily="34" charset="0"/>
              <a:cs typeface="Arial" pitchFamily="34" charset="0"/>
            </a:endParaRPr>
          </a:p>
          <a:p>
            <a:pPr algn="just">
              <a:spcBef>
                <a:spcPts val="0"/>
              </a:spcBef>
            </a:pPr>
            <a:endParaRPr lang="pt-BR" sz="700" dirty="0">
              <a:solidFill>
                <a:schemeClr val="tx1"/>
              </a:solidFill>
              <a:latin typeface="Arial" pitchFamily="34" charset="0"/>
              <a:cs typeface="Arial" pitchFamily="34" charset="0"/>
            </a:endParaRPr>
          </a:p>
          <a:p>
            <a:pPr algn="just">
              <a:spcBef>
                <a:spcPts val="0"/>
              </a:spcBef>
            </a:pPr>
            <a:endParaRPr lang="pt-BR" sz="700" dirty="0">
              <a:solidFill>
                <a:schemeClr val="tx1"/>
              </a:solidFill>
              <a:latin typeface="Arial" pitchFamily="34" charset="0"/>
              <a:cs typeface="Arial" pitchFamily="34" charset="0"/>
            </a:endParaRPr>
          </a:p>
          <a:p>
            <a:pPr algn="just">
              <a:spcBef>
                <a:spcPts val="0"/>
              </a:spcBef>
            </a:pPr>
            <a:endParaRPr lang="pt-BR" sz="700" dirty="0">
              <a:solidFill>
                <a:schemeClr val="tx1"/>
              </a:solidFill>
              <a:latin typeface="Arial" pitchFamily="34" charset="0"/>
              <a:cs typeface="Arial" pitchFamily="34" charset="0"/>
            </a:endParaRPr>
          </a:p>
          <a:p>
            <a:pPr algn="just">
              <a:spcBef>
                <a:spcPts val="0"/>
              </a:spcBef>
            </a:pPr>
            <a:endParaRPr lang="pt-BR" sz="700" dirty="0">
              <a:solidFill>
                <a:schemeClr val="tx1"/>
              </a:solidFill>
              <a:latin typeface="Arial" pitchFamily="34" charset="0"/>
              <a:cs typeface="Arial" pitchFamily="34" charset="0"/>
            </a:endParaRPr>
          </a:p>
          <a:p>
            <a:pPr algn="just">
              <a:spcBef>
                <a:spcPts val="0"/>
              </a:spcBef>
            </a:pPr>
            <a:endParaRPr lang="pt-BR" sz="700" dirty="0">
              <a:solidFill>
                <a:schemeClr val="tx1"/>
              </a:solidFill>
              <a:latin typeface="Arial" pitchFamily="34" charset="0"/>
              <a:cs typeface="Arial" pitchFamily="34" charset="0"/>
            </a:endParaRPr>
          </a:p>
          <a:p>
            <a:pPr algn="just">
              <a:spcBef>
                <a:spcPts val="0"/>
              </a:spcBef>
            </a:pPr>
            <a:endParaRPr lang="pt-BR" sz="700" dirty="0">
              <a:solidFill>
                <a:schemeClr val="tx1"/>
              </a:solidFill>
              <a:latin typeface="Arial" pitchFamily="34" charset="0"/>
              <a:cs typeface="Arial" pitchFamily="34" charset="0"/>
            </a:endParaRPr>
          </a:p>
          <a:p>
            <a:pPr algn="just">
              <a:spcBef>
                <a:spcPts val="0"/>
              </a:spcBef>
            </a:pPr>
            <a:endParaRPr lang="pt-BR" sz="700" dirty="0">
              <a:solidFill>
                <a:schemeClr val="tx1"/>
              </a:solidFill>
              <a:latin typeface="Arial" pitchFamily="34" charset="0"/>
              <a:cs typeface="Arial" pitchFamily="34" charset="0"/>
            </a:endParaRPr>
          </a:p>
          <a:p>
            <a:pPr algn="just">
              <a:spcBef>
                <a:spcPts val="0"/>
              </a:spcBef>
            </a:pPr>
            <a:endParaRPr lang="pt-BR" sz="700" dirty="0">
              <a:solidFill>
                <a:schemeClr val="tx1"/>
              </a:solidFill>
              <a:latin typeface="Arial" pitchFamily="34" charset="0"/>
              <a:cs typeface="Arial" pitchFamily="34" charset="0"/>
            </a:endParaRPr>
          </a:p>
          <a:p>
            <a:pPr algn="just">
              <a:spcBef>
                <a:spcPts val="0"/>
              </a:spcBef>
            </a:pPr>
            <a:endParaRPr lang="pt-BR" sz="700" dirty="0">
              <a:solidFill>
                <a:schemeClr val="tx1"/>
              </a:solidFill>
              <a:latin typeface="Arial" pitchFamily="34" charset="0"/>
              <a:cs typeface="Arial" pitchFamily="34" charset="0"/>
            </a:endParaRPr>
          </a:p>
        </p:txBody>
      </p:sp>
      <p:sp>
        <p:nvSpPr>
          <p:cNvPr id="36" name="Subtítulo 2">
            <a:extLst>
              <a:ext uri="{FF2B5EF4-FFF2-40B4-BE49-F238E27FC236}">
                <a16:creationId xmlns:a16="http://schemas.microsoft.com/office/drawing/2014/main" id="{1A77A9C4-1EEB-4BED-B074-E1C95F371E2B}"/>
              </a:ext>
            </a:extLst>
          </p:cNvPr>
          <p:cNvSpPr txBox="1">
            <a:spLocks/>
          </p:cNvSpPr>
          <p:nvPr/>
        </p:nvSpPr>
        <p:spPr>
          <a:xfrm>
            <a:off x="182244" y="11561463"/>
            <a:ext cx="6451365" cy="334717"/>
          </a:xfrm>
          <a:prstGeom prst="rect">
            <a:avLst/>
          </a:prstGeom>
          <a:solidFill>
            <a:schemeClr val="bg1"/>
          </a:solidFill>
          <a:ln w="12700">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r>
              <a:rPr lang="pt-BR" sz="1500" b="1" dirty="0" err="1">
                <a:solidFill>
                  <a:schemeClr val="tx1"/>
                </a:solidFill>
                <a:latin typeface="Arial" pitchFamily="34" charset="0"/>
                <a:cs typeface="Arial" pitchFamily="34" charset="0"/>
              </a:rPr>
              <a:t>Contact</a:t>
            </a:r>
            <a:endParaRPr lang="pt-BR" sz="1500" b="1" dirty="0">
              <a:solidFill>
                <a:schemeClr val="tx1"/>
              </a:solidFill>
              <a:latin typeface="Arial" pitchFamily="34" charset="0"/>
              <a:cs typeface="Arial" pitchFamily="34" charset="0"/>
            </a:endParaRPr>
          </a:p>
        </p:txBody>
      </p:sp>
      <p:sp>
        <p:nvSpPr>
          <p:cNvPr id="37" name="Subtítulo 2">
            <a:extLst>
              <a:ext uri="{FF2B5EF4-FFF2-40B4-BE49-F238E27FC236}">
                <a16:creationId xmlns:a16="http://schemas.microsoft.com/office/drawing/2014/main" id="{6BE84DC8-8F59-4900-AACE-1B4FBF92BFBD}"/>
              </a:ext>
            </a:extLst>
          </p:cNvPr>
          <p:cNvSpPr txBox="1">
            <a:spLocks/>
          </p:cNvSpPr>
          <p:nvPr/>
        </p:nvSpPr>
        <p:spPr>
          <a:xfrm>
            <a:off x="190809" y="11924248"/>
            <a:ext cx="6438214" cy="245527"/>
          </a:xfrm>
          <a:prstGeom prst="rect">
            <a:avLst/>
          </a:prstGeom>
          <a:solidFill>
            <a:schemeClr val="bg1"/>
          </a:solidFill>
          <a:ln w="12700">
            <a:solidFill>
              <a:srgbClr val="1E9638"/>
            </a:solidFill>
          </a:ln>
        </p:spPr>
        <p:txBody>
          <a:bodyPr vert="horz" wrap="square" lIns="102879" tIns="51440" rIns="102879" bIns="51440" rtlCol="0">
            <a:spAutoFit/>
          </a:bodyPr>
          <a:lstStyle>
            <a:lvl1pPr marL="0" indent="0" algn="ctr" defTabSz="914400" rtl="0" eaLnBrk="1" latinLnBrk="0" hangingPunct="1">
              <a:spcBef>
                <a:spcPct val="20000"/>
              </a:spcBef>
              <a:buFont typeface="Arial" pitchFamily="34" charset="0"/>
              <a:buNone/>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itchFamily="34" charset="0"/>
              <a:buNone/>
              <a:defRPr sz="2000" kern="1200">
                <a:solidFill>
                  <a:schemeClr val="tx1">
                    <a:tint val="75000"/>
                  </a:schemeClr>
                </a:solidFill>
                <a:latin typeface="+mn-lt"/>
                <a:ea typeface="+mn-ea"/>
                <a:cs typeface="+mn-cs"/>
              </a:defRPr>
            </a:lvl9pPr>
          </a:lstStyle>
          <a:p>
            <a:pPr>
              <a:lnSpc>
                <a:spcPts val="1197"/>
              </a:lnSpc>
            </a:pPr>
            <a:r>
              <a:rPr lang="pt-BR" sz="600" dirty="0">
                <a:solidFill>
                  <a:schemeClr val="tx1"/>
                </a:solidFill>
                <a:latin typeface="Arial" pitchFamily="34" charset="0"/>
                <a:cs typeface="Arial" pitchFamily="34" charset="0"/>
              </a:rPr>
              <a:t>Letícia </a:t>
            </a:r>
            <a:r>
              <a:rPr lang="pt-BR" sz="600" dirty="0" err="1">
                <a:solidFill>
                  <a:schemeClr val="tx1"/>
                </a:solidFill>
                <a:latin typeface="Arial" pitchFamily="34" charset="0"/>
                <a:cs typeface="Arial" pitchFamily="34" charset="0"/>
              </a:rPr>
              <a:t>Miliano</a:t>
            </a:r>
            <a:r>
              <a:rPr lang="pt-BR" sz="600" dirty="0">
                <a:solidFill>
                  <a:schemeClr val="tx1"/>
                </a:solidFill>
                <a:latin typeface="Arial" pitchFamily="34" charset="0"/>
                <a:cs typeface="Arial" pitchFamily="34" charset="0"/>
              </a:rPr>
              <a:t> Candelária | </a:t>
            </a:r>
            <a:r>
              <a:rPr lang="pt-BR" sz="600" dirty="0">
                <a:solidFill>
                  <a:schemeClr val="tx1"/>
                </a:solidFill>
                <a:latin typeface="Arial" pitchFamily="34" charset="0"/>
                <a:cs typeface="Arial" pitchFamily="34" charset="0"/>
                <a:hlinkClick r:id="rId4"/>
              </a:rPr>
              <a:t>leticiamcandelaria@hotmail.com</a:t>
            </a:r>
            <a:r>
              <a:rPr lang="pt-BR" sz="900" dirty="0">
                <a:solidFill>
                  <a:schemeClr val="tx1"/>
                </a:solidFill>
                <a:latin typeface="Arial" pitchFamily="34" charset="0"/>
                <a:cs typeface="Arial" pitchFamily="34" charset="0"/>
              </a:rPr>
              <a:t> </a:t>
            </a:r>
            <a:r>
              <a:rPr lang="pt-BR" sz="600" dirty="0">
                <a:solidFill>
                  <a:schemeClr val="tx1"/>
                </a:solidFill>
                <a:latin typeface="Arial" pitchFamily="34" charset="0"/>
                <a:cs typeface="Arial" pitchFamily="34" charset="0"/>
              </a:rPr>
              <a:t>Gisele Aparecida Fernandes | </a:t>
            </a:r>
            <a:r>
              <a:rPr lang="pt-BR" sz="600" dirty="0">
                <a:solidFill>
                  <a:schemeClr val="tx1"/>
                </a:solidFill>
                <a:latin typeface="Arial" pitchFamily="34" charset="0"/>
                <a:cs typeface="Arial" pitchFamily="34" charset="0"/>
                <a:hlinkClick r:id="rId5"/>
              </a:rPr>
              <a:t>gisele.fernandes@accamargo.org.br</a:t>
            </a:r>
            <a:endParaRPr lang="pt-BR" sz="600" dirty="0">
              <a:solidFill>
                <a:schemeClr val="tx1"/>
              </a:solidFill>
              <a:latin typeface="Arial" pitchFamily="34" charset="0"/>
              <a:cs typeface="Arial" pitchFamily="34" charset="0"/>
            </a:endParaRPr>
          </a:p>
        </p:txBody>
      </p:sp>
      <p:sp>
        <p:nvSpPr>
          <p:cNvPr id="16" name="Título 1">
            <a:extLst>
              <a:ext uri="{FF2B5EF4-FFF2-40B4-BE49-F238E27FC236}">
                <a16:creationId xmlns:a16="http://schemas.microsoft.com/office/drawing/2014/main" id="{3D212670-E935-4E6F-AD15-B46CD678FCDF}"/>
              </a:ext>
            </a:extLst>
          </p:cNvPr>
          <p:cNvSpPr txBox="1">
            <a:spLocks/>
          </p:cNvSpPr>
          <p:nvPr/>
        </p:nvSpPr>
        <p:spPr>
          <a:xfrm>
            <a:off x="174160" y="741708"/>
            <a:ext cx="6434721" cy="481883"/>
          </a:xfrm>
          <a:prstGeom prst="rect">
            <a:avLst/>
          </a:prstGeom>
          <a:solidFill>
            <a:srgbClr val="1E9638"/>
          </a:solidFill>
        </p:spPr>
        <p:txBody>
          <a:bodyPr vert="horz" lIns="102879" tIns="51440" rIns="102879" bIns="51440" rtlCol="0" anchor="ctr">
            <a:noAutofit/>
          </a:bodyPr>
          <a:lstStyle>
            <a:lvl1pPr algn="ctr" defTabSz="914330" rtl="0" eaLnBrk="1" latinLnBrk="0" hangingPunct="1">
              <a:spcBef>
                <a:spcPct val="0"/>
              </a:spcBef>
              <a:buNone/>
              <a:defRPr sz="4400" kern="1200">
                <a:solidFill>
                  <a:schemeClr val="tx1"/>
                </a:solidFill>
                <a:latin typeface="+mj-lt"/>
                <a:ea typeface="+mj-ea"/>
                <a:cs typeface="+mj-cs"/>
              </a:defRPr>
            </a:lvl1pPr>
          </a:lstStyle>
          <a:p>
            <a:r>
              <a:rPr lang="en-US" sz="1800" b="1" i="0" dirty="0">
                <a:effectLst/>
                <a:latin typeface="Arial" panose="020B0604020202020204" pitchFamily="34" charset="0"/>
                <a:cs typeface="Arial" panose="020B0604020202020204" pitchFamily="34" charset="0"/>
              </a:rPr>
              <a:t>Lethality of COVID-19 infection in cancer patients in A.C. Camargo Cancer Center, 2020 to 2021</a:t>
            </a:r>
            <a:endParaRPr lang="pt-BR" sz="1800" b="1" dirty="0">
              <a:latin typeface="Arial" panose="020B0604020202020204" pitchFamily="34" charset="0"/>
              <a:cs typeface="Arial" pitchFamily="34" charset="0"/>
            </a:endParaRPr>
          </a:p>
        </p:txBody>
      </p:sp>
      <p:pic>
        <p:nvPicPr>
          <p:cNvPr id="3" name="Imagem 2">
            <a:extLst>
              <a:ext uri="{FF2B5EF4-FFF2-40B4-BE49-F238E27FC236}">
                <a16:creationId xmlns:a16="http://schemas.microsoft.com/office/drawing/2014/main" id="{CCF2508B-8F32-5CBB-A658-0C479E737187}"/>
              </a:ext>
            </a:extLst>
          </p:cNvPr>
          <p:cNvPicPr>
            <a:picLocks noChangeAspect="1"/>
          </p:cNvPicPr>
          <p:nvPr/>
        </p:nvPicPr>
        <p:blipFill>
          <a:blip r:embed="rId6"/>
          <a:stretch>
            <a:fillRect/>
          </a:stretch>
        </p:blipFill>
        <p:spPr>
          <a:xfrm>
            <a:off x="1503134" y="47837"/>
            <a:ext cx="1917135" cy="674341"/>
          </a:xfrm>
          <a:prstGeom prst="rect">
            <a:avLst/>
          </a:prstGeom>
        </p:spPr>
      </p:pic>
      <p:pic>
        <p:nvPicPr>
          <p:cNvPr id="4" name="Imagem 3">
            <a:extLst>
              <a:ext uri="{FF2B5EF4-FFF2-40B4-BE49-F238E27FC236}">
                <a16:creationId xmlns:a16="http://schemas.microsoft.com/office/drawing/2014/main" id="{E1FDCC3F-DEB4-D08F-ED2A-FD0EC831A966}"/>
              </a:ext>
            </a:extLst>
          </p:cNvPr>
          <p:cNvPicPr>
            <a:picLocks noChangeAspect="1"/>
          </p:cNvPicPr>
          <p:nvPr/>
        </p:nvPicPr>
        <p:blipFill rotWithShape="1">
          <a:blip r:embed="rId7"/>
          <a:srcRect l="5368" t="-8585" r="14100" b="12490"/>
          <a:stretch/>
        </p:blipFill>
        <p:spPr>
          <a:xfrm>
            <a:off x="4057707" y="35617"/>
            <a:ext cx="1738826" cy="674341"/>
          </a:xfrm>
          <a:prstGeom prst="rect">
            <a:avLst/>
          </a:prstGeom>
        </p:spPr>
      </p:pic>
      <p:sp>
        <p:nvSpPr>
          <p:cNvPr id="34" name="Retângulo 33">
            <a:extLst>
              <a:ext uri="{FF2B5EF4-FFF2-40B4-BE49-F238E27FC236}">
                <a16:creationId xmlns:a16="http://schemas.microsoft.com/office/drawing/2014/main" id="{27417659-2D1D-49D9-AFFE-48873AA85DF5}"/>
              </a:ext>
            </a:extLst>
          </p:cNvPr>
          <p:cNvSpPr/>
          <p:nvPr/>
        </p:nvSpPr>
        <p:spPr>
          <a:xfrm>
            <a:off x="3574032" y="1991671"/>
            <a:ext cx="3070530" cy="8349771"/>
          </a:xfrm>
          <a:prstGeom prst="rect">
            <a:avLst/>
          </a:prstGeom>
          <a:ln>
            <a:solidFill>
              <a:srgbClr val="1E9638"/>
            </a:solidFill>
          </a:ln>
        </p:spPr>
        <p:style>
          <a:lnRef idx="2">
            <a:schemeClr val="accent6"/>
          </a:lnRef>
          <a:fillRef idx="1">
            <a:schemeClr val="lt1"/>
          </a:fillRef>
          <a:effectRef idx="0">
            <a:schemeClr val="accent6"/>
          </a:effectRef>
          <a:fontRef idx="minor">
            <a:schemeClr val="dk1"/>
          </a:fontRef>
        </p:style>
        <p:txBody>
          <a:bodyPr lIns="136891" tIns="68446" rIns="136891" bIns="68446" rtlCol="0" anchor="ctr"/>
          <a:lstStyle/>
          <a:p>
            <a:pPr algn="ctr"/>
            <a:endParaRPr lang="pt-BR">
              <a:solidFill>
                <a:schemeClr val="tx1"/>
              </a:solidFill>
            </a:endParaRPr>
          </a:p>
        </p:txBody>
      </p:sp>
      <p:pic>
        <p:nvPicPr>
          <p:cNvPr id="1027" name="Picture 3" descr="Instituição é contemplada no Programa Institucional de ...">
            <a:extLst>
              <a:ext uri="{FF2B5EF4-FFF2-40B4-BE49-F238E27FC236}">
                <a16:creationId xmlns:a16="http://schemas.microsoft.com/office/drawing/2014/main" id="{139F99B2-F4F8-4DFD-A4F5-BF20B5BD7A1A}"/>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47350" t="30087" r="6382" b="30905"/>
          <a:stretch/>
        </p:blipFill>
        <p:spPr bwMode="auto">
          <a:xfrm>
            <a:off x="5004445" y="1281963"/>
            <a:ext cx="1296144" cy="55505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Tabela 8">
            <a:extLst>
              <a:ext uri="{FF2B5EF4-FFF2-40B4-BE49-F238E27FC236}">
                <a16:creationId xmlns:a16="http://schemas.microsoft.com/office/drawing/2014/main" id="{9C4FA8FF-B398-429B-A863-5E86D3EF114C}"/>
              </a:ext>
            </a:extLst>
          </p:cNvPr>
          <p:cNvGraphicFramePr>
            <a:graphicFrameLocks noGrp="1"/>
          </p:cNvGraphicFramePr>
          <p:nvPr>
            <p:extLst>
              <p:ext uri="{D42A27DB-BD31-4B8C-83A1-F6EECF244321}">
                <p14:modId xmlns:p14="http://schemas.microsoft.com/office/powerpoint/2010/main" val="2186382188"/>
              </p:ext>
            </p:extLst>
          </p:nvPr>
        </p:nvGraphicFramePr>
        <p:xfrm>
          <a:off x="3558556" y="2351554"/>
          <a:ext cx="3007341" cy="2729148"/>
        </p:xfrm>
        <a:graphic>
          <a:graphicData uri="http://schemas.openxmlformats.org/drawingml/2006/table">
            <a:tbl>
              <a:tblPr firstRow="1" firstCol="1" bandRow="1"/>
              <a:tblGrid>
                <a:gridCol w="1806085">
                  <a:extLst>
                    <a:ext uri="{9D8B030D-6E8A-4147-A177-3AD203B41FA5}">
                      <a16:colId xmlns:a16="http://schemas.microsoft.com/office/drawing/2014/main" val="3944135877"/>
                    </a:ext>
                  </a:extLst>
                </a:gridCol>
                <a:gridCol w="394819">
                  <a:extLst>
                    <a:ext uri="{9D8B030D-6E8A-4147-A177-3AD203B41FA5}">
                      <a16:colId xmlns:a16="http://schemas.microsoft.com/office/drawing/2014/main" val="1243328774"/>
                    </a:ext>
                  </a:extLst>
                </a:gridCol>
                <a:gridCol w="365546">
                  <a:extLst>
                    <a:ext uri="{9D8B030D-6E8A-4147-A177-3AD203B41FA5}">
                      <a16:colId xmlns:a16="http://schemas.microsoft.com/office/drawing/2014/main" val="3966427900"/>
                    </a:ext>
                  </a:extLst>
                </a:gridCol>
                <a:gridCol w="440891">
                  <a:extLst>
                    <a:ext uri="{9D8B030D-6E8A-4147-A177-3AD203B41FA5}">
                      <a16:colId xmlns:a16="http://schemas.microsoft.com/office/drawing/2014/main" val="4047489716"/>
                    </a:ext>
                  </a:extLst>
                </a:gridCol>
              </a:tblGrid>
              <a:tr h="303862">
                <a:tc>
                  <a:txBody>
                    <a:bodyPr/>
                    <a:lstStyle/>
                    <a:p>
                      <a:pPr>
                        <a:lnSpc>
                          <a:spcPct val="115000"/>
                        </a:lnSpc>
                      </a:pPr>
                      <a:r>
                        <a:rPr lang="en-US" sz="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Topography (ICD-O3)</a:t>
                      </a:r>
                      <a:endParaRPr lang="pt-BR" sz="7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7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Deaths</a:t>
                      </a:r>
                      <a:endParaRPr lang="pt-BR" sz="7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Total</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pPr>
                      <a:r>
                        <a:rPr lang="en-US" sz="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Case-fatality rate</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34155259"/>
                  </a:ext>
                </a:extLst>
              </a:tr>
              <a:tr h="138264">
                <a:tc>
                  <a:txBody>
                    <a:bodyPr/>
                    <a:lstStyle/>
                    <a:p>
                      <a:pPr>
                        <a:lnSpc>
                          <a:spcPct val="115000"/>
                        </a:lnSpc>
                      </a:pPr>
                      <a:r>
                        <a:rPr lang="en-US"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Hematological (C42, C77)</a:t>
                      </a:r>
                      <a:endParaRPr lang="pt-BR" sz="7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r>
                        <a:rPr lang="en-US"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32</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r>
                        <a:rPr lang="en-US"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116</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a:lnSpc>
                          <a:spcPct val="115000"/>
                        </a:lnSpc>
                      </a:pPr>
                      <a:r>
                        <a:rPr lang="en-US" sz="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0.276</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197415839"/>
                  </a:ext>
                </a:extLst>
              </a:tr>
              <a:tr h="131681">
                <a:tc>
                  <a:txBody>
                    <a:bodyPr/>
                    <a:lstStyle/>
                    <a:p>
                      <a:pPr>
                        <a:lnSpc>
                          <a:spcPct val="115000"/>
                        </a:lnSpc>
                      </a:pPr>
                      <a:r>
                        <a:rPr lang="en-US"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Breast (C50)</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28</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277</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0.101</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2872910464"/>
                  </a:ext>
                </a:extLst>
              </a:tr>
              <a:tr h="131681">
                <a:tc>
                  <a:txBody>
                    <a:bodyPr/>
                    <a:lstStyle/>
                    <a:p>
                      <a:pPr>
                        <a:lnSpc>
                          <a:spcPct val="115000"/>
                        </a:lnSpc>
                      </a:pPr>
                      <a:r>
                        <a:rPr lang="en-US"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Prostate (C61)</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24</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132</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0.182</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3996974513"/>
                  </a:ext>
                </a:extLst>
              </a:tr>
              <a:tr h="131681">
                <a:tc>
                  <a:txBody>
                    <a:bodyPr/>
                    <a:lstStyle/>
                    <a:p>
                      <a:pPr>
                        <a:lnSpc>
                          <a:spcPct val="115000"/>
                        </a:lnSpc>
                      </a:pPr>
                      <a:r>
                        <a:rPr lang="en-US"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Colorectal (C18-C21)</a:t>
                      </a:r>
                      <a:endParaRPr lang="pt-BR" sz="7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22</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137</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0.161</a:t>
                      </a:r>
                      <a:endParaRPr lang="pt-BR" sz="7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270183781"/>
                  </a:ext>
                </a:extLst>
              </a:tr>
              <a:tr h="138264">
                <a:tc>
                  <a:txBody>
                    <a:bodyPr/>
                    <a:lstStyle/>
                    <a:p>
                      <a:pPr>
                        <a:lnSpc>
                          <a:spcPct val="115000"/>
                        </a:lnSpc>
                      </a:pPr>
                      <a:r>
                        <a:rPr lang="en-US"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Lung (C34)</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21</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56</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0.375</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961459003"/>
                  </a:ext>
                </a:extLst>
              </a:tr>
              <a:tr h="131681">
                <a:tc>
                  <a:txBody>
                    <a:bodyPr/>
                    <a:lstStyle/>
                    <a:p>
                      <a:pPr>
                        <a:lnSpc>
                          <a:spcPct val="115000"/>
                        </a:lnSpc>
                      </a:pPr>
                      <a:r>
                        <a:rPr lang="en-US"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Digestive organs (C15-C17, C22-C26)</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19</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94</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0.202</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718826744"/>
                  </a:ext>
                </a:extLst>
              </a:tr>
              <a:tr h="131681">
                <a:tc>
                  <a:txBody>
                    <a:bodyPr/>
                    <a:lstStyle/>
                    <a:p>
                      <a:pPr>
                        <a:lnSpc>
                          <a:spcPct val="115000"/>
                        </a:lnSpc>
                      </a:pPr>
                      <a:r>
                        <a:rPr lang="en-US"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Urinary tract (C64-C68)</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9</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57</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0.158</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3444607123"/>
                  </a:ext>
                </a:extLst>
              </a:tr>
              <a:tr h="131681">
                <a:tc>
                  <a:txBody>
                    <a:bodyPr/>
                    <a:lstStyle/>
                    <a:p>
                      <a:pPr>
                        <a:lnSpc>
                          <a:spcPct val="115000"/>
                        </a:lnSpc>
                      </a:pPr>
                      <a:r>
                        <a:rPr lang="en-US"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Lip, oral cavity, and pharynx (C00-C14)</a:t>
                      </a:r>
                      <a:endParaRPr lang="pt-BR" sz="7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8</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55</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0.145</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4029137419"/>
                  </a:ext>
                </a:extLst>
              </a:tr>
              <a:tr h="263362">
                <a:tc>
                  <a:txBody>
                    <a:bodyPr/>
                    <a:lstStyle/>
                    <a:p>
                      <a:pPr>
                        <a:lnSpc>
                          <a:spcPct val="115000"/>
                        </a:lnSpc>
                      </a:pPr>
                      <a:r>
                        <a:rPr lang="en-US"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Respiratory and intrathoracic organs, not lung (C30-C39)</a:t>
                      </a:r>
                      <a:endParaRPr lang="pt-BR" sz="7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25</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b="1">
                          <a:solidFill>
                            <a:srgbClr val="000000"/>
                          </a:solidFill>
                          <a:effectLst/>
                          <a:latin typeface="Arial" panose="020B0604020202020204" pitchFamily="34" charset="0"/>
                          <a:ea typeface="Times New Roman" panose="02020603050405020304" pitchFamily="18" charset="0"/>
                          <a:cs typeface="Arial" panose="020B0604020202020204" pitchFamily="34" charset="0"/>
                        </a:rPr>
                        <a:t>0.280</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984066747"/>
                  </a:ext>
                </a:extLst>
              </a:tr>
              <a:tr h="131681">
                <a:tc>
                  <a:txBody>
                    <a:bodyPr/>
                    <a:lstStyle/>
                    <a:p>
                      <a:pPr>
                        <a:lnSpc>
                          <a:spcPct val="115000"/>
                        </a:lnSpc>
                      </a:pPr>
                      <a:r>
                        <a:rPr lang="en-US"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Endocrine glands (C73-C75)</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7</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59</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0.119</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3169875791"/>
                  </a:ext>
                </a:extLst>
              </a:tr>
              <a:tr h="251454">
                <a:tc>
                  <a:txBody>
                    <a:bodyPr/>
                    <a:lstStyle/>
                    <a:p>
                      <a:pPr>
                        <a:lnSpc>
                          <a:spcPct val="115000"/>
                        </a:lnSpc>
                      </a:pPr>
                      <a:r>
                        <a:rPr lang="en-US"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Female genital organs (C51-C58)</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72</a:t>
                      </a:r>
                      <a:endParaRPr lang="pt-BR" sz="7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0.083</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188428133"/>
                  </a:ext>
                </a:extLst>
              </a:tr>
              <a:tr h="131681">
                <a:tc>
                  <a:txBody>
                    <a:bodyPr/>
                    <a:lstStyle/>
                    <a:p>
                      <a:pPr>
                        <a:lnSpc>
                          <a:spcPct val="115000"/>
                        </a:lnSpc>
                      </a:pPr>
                      <a:r>
                        <a:rPr lang="en-US"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Skin (C44)</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6</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49</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0.122</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2356723941"/>
                  </a:ext>
                </a:extLst>
              </a:tr>
              <a:tr h="131681">
                <a:tc>
                  <a:txBody>
                    <a:bodyPr/>
                    <a:lstStyle/>
                    <a:p>
                      <a:pPr>
                        <a:lnSpc>
                          <a:spcPct val="115000"/>
                        </a:lnSpc>
                      </a:pPr>
                      <a:r>
                        <a:rPr lang="en-US"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Soft tissues (C49)</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4</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30</a:t>
                      </a:r>
                      <a:endParaRPr lang="pt-BR" sz="7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0.133</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3588680836"/>
                  </a:ext>
                </a:extLst>
              </a:tr>
              <a:tr h="131681">
                <a:tc>
                  <a:txBody>
                    <a:bodyPr/>
                    <a:lstStyle/>
                    <a:p>
                      <a:pPr>
                        <a:lnSpc>
                          <a:spcPct val="115000"/>
                        </a:lnSpc>
                      </a:pPr>
                      <a:r>
                        <a:rPr lang="en-US"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SNC (C69-C72)</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0.111</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526624068"/>
                  </a:ext>
                </a:extLst>
              </a:tr>
              <a:tr h="131681">
                <a:tc>
                  <a:txBody>
                    <a:bodyPr/>
                    <a:lstStyle/>
                    <a:p>
                      <a:pPr>
                        <a:lnSpc>
                          <a:spcPct val="115000"/>
                        </a:lnSpc>
                      </a:pPr>
                      <a:r>
                        <a:rPr lang="en-US"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Unspecified malignant (C80)</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2</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3</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0.666</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a:noFill/>
                    </a:lnB>
                  </a:tcPr>
                </a:tc>
                <a:extLst>
                  <a:ext uri="{0D108BD9-81ED-4DB2-BD59-A6C34878D82A}">
                    <a16:rowId xmlns:a16="http://schemas.microsoft.com/office/drawing/2014/main" val="1948438492"/>
                  </a:ext>
                </a:extLst>
              </a:tr>
              <a:tr h="131681">
                <a:tc>
                  <a:txBody>
                    <a:bodyPr/>
                    <a:lstStyle/>
                    <a:p>
                      <a:pPr>
                        <a:lnSpc>
                          <a:spcPct val="115000"/>
                        </a:lnSpc>
                      </a:pPr>
                      <a:r>
                        <a:rPr lang="en-US"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Male genital organs (C60-C63)</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pt-BR" sz="700">
                          <a:solidFill>
                            <a:srgbClr val="000000"/>
                          </a:solidFill>
                          <a:effectLst/>
                          <a:latin typeface="Arial" panose="020B0604020202020204" pitchFamily="34" charset="0"/>
                          <a:ea typeface="Times New Roman" panose="02020603050405020304" pitchFamily="18" charset="0"/>
                          <a:cs typeface="Arial" panose="020B0604020202020204" pitchFamily="34" charset="0"/>
                        </a:rPr>
                        <a:t>18</a:t>
                      </a:r>
                      <a:endParaRPr lang="pt-BR" sz="70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a:lnSpc>
                          <a:spcPct val="115000"/>
                        </a:lnSpc>
                      </a:pPr>
                      <a:r>
                        <a:rPr lang="pt-BR" sz="7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0.055</a:t>
                      </a:r>
                      <a:endParaRPr lang="pt-BR" sz="700" dirty="0">
                        <a:effectLst/>
                        <a:latin typeface="Arial" panose="020B0604020202020204" pitchFamily="34" charset="0"/>
                        <a:ea typeface="Arial" panose="020B0604020202020204" pitchFamily="34" charset="0"/>
                        <a:cs typeface="Arial" panose="020B0604020202020204" pitchFamily="34" charset="0"/>
                      </a:endParaRPr>
                    </a:p>
                  </a:txBody>
                  <a:tcPr marL="44450" marR="44450" marT="0" marB="0" anchor="ctr">
                    <a:lnL>
                      <a:noFill/>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69162030"/>
                  </a:ext>
                </a:extLst>
              </a:tr>
            </a:tbl>
          </a:graphicData>
        </a:graphic>
      </p:graphicFrame>
      <p:sp>
        <p:nvSpPr>
          <p:cNvPr id="10" name="Rectangle 3">
            <a:extLst>
              <a:ext uri="{FF2B5EF4-FFF2-40B4-BE49-F238E27FC236}">
                <a16:creationId xmlns:a16="http://schemas.microsoft.com/office/drawing/2014/main" id="{194C3C8D-FF92-43C9-9351-E694152B623F}"/>
              </a:ext>
            </a:extLst>
          </p:cNvPr>
          <p:cNvSpPr>
            <a:spLocks noChangeArrowheads="1"/>
          </p:cNvSpPr>
          <p:nvPr/>
        </p:nvSpPr>
        <p:spPr bwMode="auto">
          <a:xfrm>
            <a:off x="3551623" y="1950335"/>
            <a:ext cx="3086006"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pt-BR" sz="70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Table 2. COVID-19 case-fatality rate by cancer histology (ICD-O3) at </a:t>
            </a:r>
            <a:r>
              <a:rPr kumimoji="0" lang="pt-BR" altLang="pt-BR" sz="700" i="0" u="none" strike="noStrike" cap="none" normalizeH="0" baseline="0" dirty="0" err="1">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the</a:t>
            </a:r>
            <a:r>
              <a:rPr kumimoji="0" lang="pt-BR" altLang="pt-BR" sz="70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A. C. Camargo </a:t>
            </a:r>
            <a:r>
              <a:rPr kumimoji="0" lang="pt-BR" altLang="pt-BR" sz="700" i="0" u="none" strike="noStrike" cap="none" normalizeH="0" baseline="0" dirty="0" err="1">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Cancer</a:t>
            </a:r>
            <a:r>
              <a:rPr kumimoji="0" lang="pt-BR" altLang="pt-BR" sz="70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Center, April 2020 </a:t>
            </a:r>
            <a:r>
              <a:rPr kumimoji="0" lang="pt-BR" altLang="pt-BR" sz="700" i="0" u="none" strike="noStrike" cap="none" normalizeH="0" baseline="0" dirty="0" err="1">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to</a:t>
            </a:r>
            <a:r>
              <a:rPr kumimoji="0" lang="pt-BR" altLang="pt-BR" sz="70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a:t>
            </a:r>
            <a:r>
              <a:rPr kumimoji="0" lang="pt-BR" altLang="pt-BR" sz="700" i="0" u="none" strike="noStrike" cap="none" normalizeH="0" baseline="0" dirty="0" err="1">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December</a:t>
            </a:r>
            <a:r>
              <a:rPr kumimoji="0" lang="pt-BR" altLang="pt-BR" sz="70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2021,</a:t>
            </a:r>
            <a:r>
              <a:rPr kumimoji="0" lang="en-US" altLang="pt-BR" sz="700" i="0" u="none" strike="noStrike" cap="none" normalizeH="0" baseline="0" dirty="0">
                <a:ln>
                  <a:noFill/>
                </a:ln>
                <a:solidFill>
                  <a:schemeClr val="tx1"/>
                </a:solidFill>
                <a:effectLst/>
                <a:latin typeface="Arial" panose="020B0604020202020204" pitchFamily="34" charset="0"/>
                <a:ea typeface="Arial" panose="020B0604020202020204" pitchFamily="34" charset="0"/>
              </a:rPr>
              <a:t> N=1212 cases,</a:t>
            </a:r>
            <a:r>
              <a:rPr kumimoji="0" lang="pt-BR" altLang="pt-BR" sz="70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São Paulo – SP, </a:t>
            </a:r>
            <a:r>
              <a:rPr kumimoji="0" lang="pt-BR" altLang="pt-BR" sz="700" i="0" u="none" strike="noStrike" cap="none" normalizeH="0" baseline="0" dirty="0" err="1">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Brazil</a:t>
            </a:r>
            <a:r>
              <a:rPr lang="pt-BR" altLang="pt-BR" sz="700" dirty="0">
                <a:latin typeface="Arial" panose="020B0604020202020204" pitchFamily="34" charset="0"/>
                <a:ea typeface="Arial" panose="020B0604020202020204" pitchFamily="34" charset="0"/>
                <a:cs typeface="Arial" panose="020B0604020202020204" pitchFamily="34" charset="0"/>
              </a:rPr>
              <a:t>.</a:t>
            </a:r>
            <a:endParaRPr kumimoji="0" lang="pt-BR" altLang="pt-BR" sz="70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altLang="pt-BR"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pic>
        <p:nvPicPr>
          <p:cNvPr id="31" name="Imagem 30">
            <a:extLst>
              <a:ext uri="{FF2B5EF4-FFF2-40B4-BE49-F238E27FC236}">
                <a16:creationId xmlns:a16="http://schemas.microsoft.com/office/drawing/2014/main" id="{D63BC75C-BEA4-4AA9-AC07-5DD3EA294106}"/>
              </a:ext>
            </a:extLst>
          </p:cNvPr>
          <p:cNvPicPr>
            <a:picLocks noChangeAspect="1"/>
          </p:cNvPicPr>
          <p:nvPr/>
        </p:nvPicPr>
        <p:blipFill rotWithShape="1">
          <a:blip r:embed="rId9"/>
          <a:srcRect l="1524" t="7318" r="-3803"/>
          <a:stretch/>
        </p:blipFill>
        <p:spPr>
          <a:xfrm>
            <a:off x="3609499" y="7882014"/>
            <a:ext cx="3036768" cy="2328483"/>
          </a:xfrm>
          <a:prstGeom prst="rect">
            <a:avLst/>
          </a:prstGeom>
        </p:spPr>
      </p:pic>
      <p:sp>
        <p:nvSpPr>
          <p:cNvPr id="41" name="Rectangle 7">
            <a:extLst>
              <a:ext uri="{FF2B5EF4-FFF2-40B4-BE49-F238E27FC236}">
                <a16:creationId xmlns:a16="http://schemas.microsoft.com/office/drawing/2014/main" id="{9498F5F4-7747-446B-A0D4-1026E304FE7A}"/>
              </a:ext>
            </a:extLst>
          </p:cNvPr>
          <p:cNvSpPr>
            <a:spLocks noChangeArrowheads="1"/>
          </p:cNvSpPr>
          <p:nvPr/>
        </p:nvSpPr>
        <p:spPr bwMode="auto">
          <a:xfrm>
            <a:off x="237784" y="5945210"/>
            <a:ext cx="2990011"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n-US" altLang="pt-BR" sz="700" i="0" u="none" strike="noStrike" cap="none" normalizeH="0" baseline="0" dirty="0">
                <a:ln>
                  <a:noFill/>
                </a:ln>
                <a:solidFill>
                  <a:schemeClr val="tx1"/>
                </a:solidFill>
                <a:effectLst/>
                <a:latin typeface="Arial" panose="020B0604020202020204" pitchFamily="34" charset="0"/>
                <a:ea typeface="Arial" panose="020B0604020202020204" pitchFamily="34" charset="0"/>
              </a:rPr>
              <a:t>Table 1. Sociodemographic and clinical data of the A.C. Camargo Cancer Center COVID-19 cohort, from April 2020 to December 2021, N=1212 cases,  São Paulo – SP, Brazil</a:t>
            </a:r>
            <a:r>
              <a:rPr lang="en-US" altLang="pt-BR" sz="700" dirty="0">
                <a:latin typeface="Arial" panose="020B0604020202020204" pitchFamily="34" charset="0"/>
                <a:ea typeface="Arial" panose="020B0604020202020204" pitchFamily="34" charset="0"/>
              </a:rPr>
              <a:t>.</a:t>
            </a:r>
            <a:endParaRPr kumimoji="0" lang="pt-BR" altLang="pt-BR" sz="700" i="0" u="none" strike="noStrike" cap="none" normalizeH="0" baseline="0" dirty="0">
              <a:ln>
                <a:noFill/>
              </a:ln>
              <a:solidFill>
                <a:schemeClr val="tx1"/>
              </a:solidFill>
              <a:effectLst/>
              <a:latin typeface="Arial" panose="020B0604020202020204" pitchFamily="34" charset="0"/>
            </a:endParaRPr>
          </a:p>
        </p:txBody>
      </p:sp>
      <p:sp>
        <p:nvSpPr>
          <p:cNvPr id="2" name="Rectangle 2">
            <a:extLst>
              <a:ext uri="{FF2B5EF4-FFF2-40B4-BE49-F238E27FC236}">
                <a16:creationId xmlns:a16="http://schemas.microsoft.com/office/drawing/2014/main" id="{ABE6E33A-911F-4734-804E-1E2A77299C31}"/>
              </a:ext>
            </a:extLst>
          </p:cNvPr>
          <p:cNvSpPr>
            <a:spLocks noChangeArrowheads="1"/>
          </p:cNvSpPr>
          <p:nvPr/>
        </p:nvSpPr>
        <p:spPr bwMode="auto">
          <a:xfrm>
            <a:off x="3562826" y="5170791"/>
            <a:ext cx="2998800" cy="41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pt-BR" altLang="pt-BR" sz="7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Figure 1. </a:t>
            </a:r>
            <a:r>
              <a:rPr kumimoji="0" lang="en-US" altLang="pt-BR" sz="700" i="0" u="none" strike="noStrike" cap="none" normalizeH="0" baseline="0" dirty="0">
                <a:ln>
                  <a:noFill/>
                </a:ln>
                <a:solidFill>
                  <a:schemeClr val="tx1"/>
                </a:solidFill>
                <a:effectLst/>
                <a:latin typeface="Arial" panose="020B0604020202020204" pitchFamily="34" charset="0"/>
                <a:ea typeface="Times New Roman" panose="02020603050405020304" pitchFamily="18" charset="0"/>
              </a:rPr>
              <a:t>Case-fatality rate of COVID-19 in oncological patients by age group, at A.C. Camargo Cancer Center, April de 2020 to December 2021</a:t>
            </a:r>
            <a:r>
              <a:rPr lang="en-US" altLang="pt-BR" sz="700" dirty="0">
                <a:latin typeface="Arial" panose="020B0604020202020204" pitchFamily="34" charset="0"/>
                <a:ea typeface="Times New Roman" panose="02020603050405020304" pitchFamily="18" charset="0"/>
              </a:rPr>
              <a:t>,</a:t>
            </a:r>
            <a:r>
              <a:rPr kumimoji="0" lang="en-US" altLang="pt-BR" sz="700" i="0" u="none" strike="noStrike" cap="none" normalizeH="0" baseline="0" dirty="0">
                <a:ln>
                  <a:noFill/>
                </a:ln>
                <a:solidFill>
                  <a:schemeClr val="tx1"/>
                </a:solidFill>
                <a:effectLst/>
                <a:latin typeface="Arial" panose="020B0604020202020204" pitchFamily="34" charset="0"/>
                <a:ea typeface="Arial" panose="020B0604020202020204" pitchFamily="34" charset="0"/>
              </a:rPr>
              <a:t> N=1212 cases,</a:t>
            </a:r>
            <a:r>
              <a:rPr kumimoji="0" lang="pt-BR" altLang="pt-BR" sz="70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 São Paulo – SP, </a:t>
            </a:r>
            <a:r>
              <a:rPr kumimoji="0" lang="pt-BR" altLang="pt-BR" sz="700" i="0" u="none" strike="noStrike" cap="none" normalizeH="0" baseline="0" dirty="0" err="1">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Brazil</a:t>
            </a:r>
            <a:r>
              <a:rPr kumimoji="0" lang="pt-BR" altLang="pt-BR" sz="700" i="0" u="none" strike="noStrike" cap="none" normalizeH="0" baseline="0" dirty="0">
                <a:ln>
                  <a:noFill/>
                </a:ln>
                <a:solidFill>
                  <a:schemeClr val="tx1"/>
                </a:solidFill>
                <a:effectLst/>
                <a:latin typeface="Arial" panose="020B0604020202020204" pitchFamily="34" charset="0"/>
                <a:ea typeface="Arial" panose="020B0604020202020204" pitchFamily="34" charset="0"/>
                <a:cs typeface="Arial" panose="020B0604020202020204" pitchFamily="34" charset="0"/>
              </a:rPr>
              <a:t>.</a:t>
            </a:r>
            <a:r>
              <a:rPr lang="en-US" altLang="pt-BR" sz="700" dirty="0">
                <a:latin typeface="Arial" panose="020B0604020202020204" pitchFamily="34" charset="0"/>
                <a:ea typeface="Times New Roman" panose="02020603050405020304" pitchFamily="18" charset="0"/>
              </a:rPr>
              <a:t> </a:t>
            </a:r>
            <a:endParaRPr kumimoji="0" lang="pt-BR" altLang="pt-BR" sz="700" i="0" u="none" strike="noStrike" cap="none" normalizeH="0" baseline="0" dirty="0">
              <a:ln>
                <a:noFill/>
              </a:ln>
              <a:solidFill>
                <a:schemeClr val="tx1"/>
              </a:solidFill>
              <a:effectLst/>
              <a:latin typeface="Arial" panose="020B0604020202020204" pitchFamily="34" charset="0"/>
            </a:endParaRPr>
          </a:p>
        </p:txBody>
      </p:sp>
      <p:sp>
        <p:nvSpPr>
          <p:cNvPr id="5" name="Rectangle 3">
            <a:extLst>
              <a:ext uri="{FF2B5EF4-FFF2-40B4-BE49-F238E27FC236}">
                <a16:creationId xmlns:a16="http://schemas.microsoft.com/office/drawing/2014/main" id="{AE37B850-0DB7-4712-B56B-1ECAECC6EB68}"/>
              </a:ext>
            </a:extLst>
          </p:cNvPr>
          <p:cNvSpPr>
            <a:spLocks noChangeArrowheads="1"/>
          </p:cNvSpPr>
          <p:nvPr/>
        </p:nvSpPr>
        <p:spPr bwMode="auto">
          <a:xfrm>
            <a:off x="0" y="3667125"/>
            <a:ext cx="6840538"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pt-BR"/>
          </a:p>
        </p:txBody>
      </p:sp>
      <p:pic>
        <p:nvPicPr>
          <p:cNvPr id="7" name="Imagem 6">
            <a:extLst>
              <a:ext uri="{FF2B5EF4-FFF2-40B4-BE49-F238E27FC236}">
                <a16:creationId xmlns:a16="http://schemas.microsoft.com/office/drawing/2014/main" id="{C56D024A-91EA-4D8E-BD44-014615ABC2AE}"/>
              </a:ext>
            </a:extLst>
          </p:cNvPr>
          <p:cNvPicPr>
            <a:picLocks noChangeAspect="1"/>
          </p:cNvPicPr>
          <p:nvPr/>
        </p:nvPicPr>
        <p:blipFill>
          <a:blip r:embed="rId10"/>
          <a:stretch>
            <a:fillRect/>
          </a:stretch>
        </p:blipFill>
        <p:spPr>
          <a:xfrm>
            <a:off x="3609499" y="5595030"/>
            <a:ext cx="2905453" cy="1738978"/>
          </a:xfrm>
          <a:prstGeom prst="rect">
            <a:avLst/>
          </a:prstGeom>
        </p:spPr>
      </p:pic>
      <p:sp>
        <p:nvSpPr>
          <p:cNvPr id="6" name="CaixaDeTexto 5">
            <a:extLst>
              <a:ext uri="{FF2B5EF4-FFF2-40B4-BE49-F238E27FC236}">
                <a16:creationId xmlns:a16="http://schemas.microsoft.com/office/drawing/2014/main" id="{2D9E32BD-19F3-1C6A-2070-71B0AEB671B8}"/>
              </a:ext>
            </a:extLst>
          </p:cNvPr>
          <p:cNvSpPr txBox="1"/>
          <p:nvPr/>
        </p:nvSpPr>
        <p:spPr>
          <a:xfrm>
            <a:off x="227346" y="5629891"/>
            <a:ext cx="3009109" cy="307777"/>
          </a:xfrm>
          <a:prstGeom prst="rect">
            <a:avLst/>
          </a:prstGeom>
          <a:noFill/>
        </p:spPr>
        <p:txBody>
          <a:bodyPr wrap="square" rtlCol="0">
            <a:spAutoFit/>
          </a:bodyPr>
          <a:lstStyle/>
          <a:p>
            <a:pPr algn="just"/>
            <a:r>
              <a:rPr lang="en-US" sz="700" dirty="0">
                <a:solidFill>
                  <a:schemeClr val="tx1"/>
                </a:solidFill>
                <a:effectLst/>
                <a:latin typeface="Arial" panose="020B0604020202020204" pitchFamily="34" charset="0"/>
                <a:ea typeface="Calibri" panose="020F0502020204030204" pitchFamily="34" charset="0"/>
                <a:cs typeface="Arial" panose="020B0604020202020204" pitchFamily="34" charset="0"/>
              </a:rPr>
              <a:t>A total, 1212 oncology patients between 2020 and 2021 were diagnosed with COVID-19, with a lethality of 16.3% (198).</a:t>
            </a:r>
            <a:endParaRPr lang="pt-BR" sz="700" dirty="0"/>
          </a:p>
        </p:txBody>
      </p:sp>
      <p:sp>
        <p:nvSpPr>
          <p:cNvPr id="28" name="CaixaDeTexto 27">
            <a:extLst>
              <a:ext uri="{FF2B5EF4-FFF2-40B4-BE49-F238E27FC236}">
                <a16:creationId xmlns:a16="http://schemas.microsoft.com/office/drawing/2014/main" id="{DF362AD0-6C64-FCEA-4C8F-C93F14BFF76C}"/>
              </a:ext>
            </a:extLst>
          </p:cNvPr>
          <p:cNvSpPr txBox="1"/>
          <p:nvPr/>
        </p:nvSpPr>
        <p:spPr>
          <a:xfrm>
            <a:off x="3556212" y="7399626"/>
            <a:ext cx="3055927" cy="453457"/>
          </a:xfrm>
          <a:prstGeom prst="rect">
            <a:avLst/>
          </a:prstGeom>
          <a:noFill/>
        </p:spPr>
        <p:txBody>
          <a:bodyPr wrap="square">
            <a:spAutoFit/>
          </a:bodyPr>
          <a:lstStyle/>
          <a:p>
            <a:pPr algn="just">
              <a:lnSpc>
                <a:spcPct val="115000"/>
              </a:lnSpc>
            </a:pPr>
            <a:r>
              <a:rPr lang="en-US" sz="700" dirty="0">
                <a:effectLst/>
                <a:latin typeface="Arial" panose="020B0604020202020204" pitchFamily="34" charset="0"/>
                <a:ea typeface="Arial" panose="020B0604020202020204" pitchFamily="34" charset="0"/>
              </a:rPr>
              <a:t>Table 3. Univariate and adjusted analysis of COVID-19 mortality, in the A.C. Camargo Cancer Center, April 2020 to December 2021, </a:t>
            </a:r>
            <a:r>
              <a:rPr kumimoji="0" lang="en-US" altLang="pt-BR" sz="700" i="0" u="none" strike="noStrike" cap="none" normalizeH="0" baseline="0" dirty="0">
                <a:ln>
                  <a:noFill/>
                </a:ln>
                <a:solidFill>
                  <a:schemeClr val="tx1"/>
                </a:solidFill>
                <a:effectLst/>
                <a:latin typeface="Arial" panose="020B0604020202020204" pitchFamily="34" charset="0"/>
                <a:ea typeface="Arial" panose="020B0604020202020204" pitchFamily="34" charset="0"/>
              </a:rPr>
              <a:t>N=1212 cases</a:t>
            </a:r>
            <a:r>
              <a:rPr lang="en-US" sz="700" dirty="0">
                <a:effectLst/>
                <a:latin typeface="Arial" panose="020B0604020202020204" pitchFamily="34" charset="0"/>
                <a:ea typeface="Arial" panose="020B0604020202020204" pitchFamily="34" charset="0"/>
              </a:rPr>
              <a:t> São Paulo – SP, Brazil</a:t>
            </a:r>
            <a:r>
              <a:rPr lang="en-US" sz="700" dirty="0">
                <a:latin typeface="Arial" panose="020B0604020202020204" pitchFamily="34" charset="0"/>
                <a:ea typeface="Arial" panose="020B0604020202020204" pitchFamily="34" charset="0"/>
              </a:rPr>
              <a:t>.</a:t>
            </a:r>
            <a:endParaRPr lang="pt-BR" sz="700" dirty="0">
              <a:effectLst/>
              <a:latin typeface="Arial" panose="020B0604020202020204" pitchFamily="34" charset="0"/>
              <a:ea typeface="Arial" panose="020B0604020202020204" pitchFamily="34" charset="0"/>
            </a:endParaRPr>
          </a:p>
        </p:txBody>
      </p:sp>
      <p:pic>
        <p:nvPicPr>
          <p:cNvPr id="13" name="Imagem 12">
            <a:extLst>
              <a:ext uri="{FF2B5EF4-FFF2-40B4-BE49-F238E27FC236}">
                <a16:creationId xmlns:a16="http://schemas.microsoft.com/office/drawing/2014/main" id="{96053EDA-EA0B-460F-9350-4E3AC559203C}"/>
              </a:ext>
            </a:extLst>
          </p:cNvPr>
          <p:cNvPicPr>
            <a:picLocks noChangeAspect="1"/>
          </p:cNvPicPr>
          <p:nvPr/>
        </p:nvPicPr>
        <p:blipFill>
          <a:blip r:embed="rId11"/>
          <a:stretch>
            <a:fillRect/>
          </a:stretch>
        </p:blipFill>
        <p:spPr>
          <a:xfrm>
            <a:off x="262712" y="6300911"/>
            <a:ext cx="3056788" cy="4464000"/>
          </a:xfrm>
          <a:prstGeom prst="rect">
            <a:avLst/>
          </a:prstGeom>
        </p:spPr>
      </p:pic>
    </p:spTree>
    <p:extLst>
      <p:ext uri="{BB962C8B-B14F-4D97-AF65-F5344CB8AC3E}">
        <p14:creationId xmlns:p14="http://schemas.microsoft.com/office/powerpoint/2010/main" val="3508658272"/>
      </p:ext>
    </p:extLst>
  </p:cSld>
  <p:clrMapOvr>
    <a:masterClrMapping/>
  </p:clrMapOvr>
</p:sld>
</file>

<file path=ppt/theme/theme1.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1314</TotalTime>
  <Words>881</Words>
  <Application>Microsoft Office PowerPoint</Application>
  <PresentationFormat>Personalizar</PresentationFormat>
  <Paragraphs>109</Paragraphs>
  <Slides>1</Slides>
  <Notes>1</Notes>
  <HiddenSlides>0</HiddenSlides>
  <MMClips>0</MMClips>
  <ScaleCrop>false</ScaleCrop>
  <HeadingPairs>
    <vt:vector size="6" baseType="variant">
      <vt:variant>
        <vt:lpstr>Fontes usadas</vt:lpstr>
      </vt:variant>
      <vt:variant>
        <vt:i4>3</vt:i4>
      </vt:variant>
      <vt:variant>
        <vt:lpstr>Tema</vt:lpstr>
      </vt:variant>
      <vt:variant>
        <vt:i4>1</vt:i4>
      </vt:variant>
      <vt:variant>
        <vt:lpstr>Títulos de slides</vt:lpstr>
      </vt:variant>
      <vt:variant>
        <vt:i4>1</vt:i4>
      </vt:variant>
    </vt:vector>
  </HeadingPairs>
  <TitlesOfParts>
    <vt:vector size="5" baseType="lpstr">
      <vt:lpstr>Arial</vt:lpstr>
      <vt:lpstr>Calibri</vt:lpstr>
      <vt:lpstr>Calibri Light</vt:lpstr>
      <vt:lpstr>Tema do Office</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SBTMO 2020</dc:creator>
  <cp:lastModifiedBy>Gisele Aparecida Fernandes</cp:lastModifiedBy>
  <cp:revision>28</cp:revision>
  <dcterms:modified xsi:type="dcterms:W3CDTF">2022-06-15T11:43:13Z</dcterms:modified>
</cp:coreProperties>
</file>