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90" r:id="rId1"/>
  </p:sldMasterIdLst>
  <p:notesMasterIdLst>
    <p:notesMasterId r:id="rId3"/>
  </p:notesMasterIdLst>
  <p:sldIdLst>
    <p:sldId id="260" r:id="rId2"/>
  </p:sldIdLst>
  <p:sldSz cx="6840538" cy="12169775"/>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33">
          <p15:clr>
            <a:srgbClr val="A4A3A4"/>
          </p15:clr>
        </p15:guide>
        <p15:guide id="2" pos="215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96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6"/>
    <p:restoredTop sz="94676"/>
  </p:normalViewPr>
  <p:slideViewPr>
    <p:cSldViewPr>
      <p:cViewPr varScale="1">
        <p:scale>
          <a:sx n="31" d="100"/>
          <a:sy n="31" d="100"/>
        </p:scale>
        <p:origin x="2448" y="72"/>
      </p:cViewPr>
      <p:guideLst>
        <p:guide orient="horz" pos="3833"/>
        <p:guide pos="215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10227D-628B-47F9-B7AD-CFFD5B3414E9}" type="datetimeFigureOut">
              <a:rPr lang="pt-BR" smtClean="0"/>
              <a:t>15/06/2022</a:t>
            </a:fld>
            <a:endParaRPr lang="pt-BR"/>
          </a:p>
        </p:txBody>
      </p:sp>
      <p:sp>
        <p:nvSpPr>
          <p:cNvPr id="4" name="Espaço Reservado para Imagem de Slide 3"/>
          <p:cNvSpPr>
            <a:spLocks noGrp="1" noRot="1" noChangeAspect="1"/>
          </p:cNvSpPr>
          <p:nvPr>
            <p:ph type="sldImg" idx="2"/>
          </p:nvPr>
        </p:nvSpPr>
        <p:spPr>
          <a:xfrm>
            <a:off x="2465388" y="685800"/>
            <a:ext cx="1927225"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40BF49-67B8-4047-B712-95F2A8642B25}" type="slidenum">
              <a:rPr lang="pt-BR" smtClean="0"/>
              <a:t>‹nº›</a:t>
            </a:fld>
            <a:endParaRPr lang="pt-BR"/>
          </a:p>
        </p:txBody>
      </p:sp>
    </p:spTree>
    <p:extLst>
      <p:ext uri="{BB962C8B-B14F-4D97-AF65-F5344CB8AC3E}">
        <p14:creationId xmlns:p14="http://schemas.microsoft.com/office/powerpoint/2010/main" val="3224212152"/>
      </p:ext>
    </p:extLst>
  </p:cSld>
  <p:clrMap bg1="lt1" tx1="dk1" bg2="lt2" tx2="dk2" accent1="accent1" accent2="accent2" accent3="accent3" accent4="accent4" accent5="accent5" accent6="accent6" hlink="hlink" folHlink="folHlink"/>
  <p:notesStyle>
    <a:lvl1pPr marL="0" algn="l" defTabSz="1216609" rtl="0" eaLnBrk="1" latinLnBrk="0" hangingPunct="1">
      <a:defRPr sz="1600" kern="1200">
        <a:solidFill>
          <a:schemeClr val="tx1"/>
        </a:solidFill>
        <a:latin typeface="+mn-lt"/>
        <a:ea typeface="+mn-ea"/>
        <a:cs typeface="+mn-cs"/>
      </a:defRPr>
    </a:lvl1pPr>
    <a:lvl2pPr marL="608305" algn="l" defTabSz="1216609" rtl="0" eaLnBrk="1" latinLnBrk="0" hangingPunct="1">
      <a:defRPr sz="1600" kern="1200">
        <a:solidFill>
          <a:schemeClr val="tx1"/>
        </a:solidFill>
        <a:latin typeface="+mn-lt"/>
        <a:ea typeface="+mn-ea"/>
        <a:cs typeface="+mn-cs"/>
      </a:defRPr>
    </a:lvl2pPr>
    <a:lvl3pPr marL="1216609" algn="l" defTabSz="1216609" rtl="0" eaLnBrk="1" latinLnBrk="0" hangingPunct="1">
      <a:defRPr sz="1600" kern="1200">
        <a:solidFill>
          <a:schemeClr val="tx1"/>
        </a:solidFill>
        <a:latin typeface="+mn-lt"/>
        <a:ea typeface="+mn-ea"/>
        <a:cs typeface="+mn-cs"/>
      </a:defRPr>
    </a:lvl3pPr>
    <a:lvl4pPr marL="1824914" algn="l" defTabSz="1216609" rtl="0" eaLnBrk="1" latinLnBrk="0" hangingPunct="1">
      <a:defRPr sz="1600" kern="1200">
        <a:solidFill>
          <a:schemeClr val="tx1"/>
        </a:solidFill>
        <a:latin typeface="+mn-lt"/>
        <a:ea typeface="+mn-ea"/>
        <a:cs typeface="+mn-cs"/>
      </a:defRPr>
    </a:lvl4pPr>
    <a:lvl5pPr marL="2433218" algn="l" defTabSz="1216609" rtl="0" eaLnBrk="1" latinLnBrk="0" hangingPunct="1">
      <a:defRPr sz="1600" kern="1200">
        <a:solidFill>
          <a:schemeClr val="tx1"/>
        </a:solidFill>
        <a:latin typeface="+mn-lt"/>
        <a:ea typeface="+mn-ea"/>
        <a:cs typeface="+mn-cs"/>
      </a:defRPr>
    </a:lvl5pPr>
    <a:lvl6pPr marL="3041523" algn="l" defTabSz="1216609" rtl="0" eaLnBrk="1" latinLnBrk="0" hangingPunct="1">
      <a:defRPr sz="1600" kern="1200">
        <a:solidFill>
          <a:schemeClr val="tx1"/>
        </a:solidFill>
        <a:latin typeface="+mn-lt"/>
        <a:ea typeface="+mn-ea"/>
        <a:cs typeface="+mn-cs"/>
      </a:defRPr>
    </a:lvl6pPr>
    <a:lvl7pPr marL="3649828" algn="l" defTabSz="1216609" rtl="0" eaLnBrk="1" latinLnBrk="0" hangingPunct="1">
      <a:defRPr sz="1600" kern="1200">
        <a:solidFill>
          <a:schemeClr val="tx1"/>
        </a:solidFill>
        <a:latin typeface="+mn-lt"/>
        <a:ea typeface="+mn-ea"/>
        <a:cs typeface="+mn-cs"/>
      </a:defRPr>
    </a:lvl7pPr>
    <a:lvl8pPr marL="4258132" algn="l" defTabSz="1216609" rtl="0" eaLnBrk="1" latinLnBrk="0" hangingPunct="1">
      <a:defRPr sz="1600" kern="1200">
        <a:solidFill>
          <a:schemeClr val="tx1"/>
        </a:solidFill>
        <a:latin typeface="+mn-lt"/>
        <a:ea typeface="+mn-ea"/>
        <a:cs typeface="+mn-cs"/>
      </a:defRPr>
    </a:lvl8pPr>
    <a:lvl9pPr marL="4866437" algn="l" defTabSz="1216609"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2465388" y="685800"/>
            <a:ext cx="1927225" cy="3429000"/>
          </a:xfrm>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440BF49-67B8-4047-B712-95F2A8642B25}" type="slidenum">
              <a:rPr lang="pt-BR" smtClean="0"/>
              <a:t>1</a:t>
            </a:fld>
            <a:endParaRPr lang="pt-BR"/>
          </a:p>
        </p:txBody>
      </p:sp>
    </p:spTree>
    <p:extLst>
      <p:ext uri="{BB962C8B-B14F-4D97-AF65-F5344CB8AC3E}">
        <p14:creationId xmlns:p14="http://schemas.microsoft.com/office/powerpoint/2010/main" val="3211038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E03DD8-A347-4837-B837-A65F0D63D887}"/>
              </a:ext>
            </a:extLst>
          </p:cNvPr>
          <p:cNvSpPr>
            <a:spLocks noGrp="1"/>
          </p:cNvSpPr>
          <p:nvPr>
            <p:ph type="ctrTitle"/>
          </p:nvPr>
        </p:nvSpPr>
        <p:spPr>
          <a:xfrm>
            <a:off x="855067" y="1991675"/>
            <a:ext cx="5130404" cy="4236885"/>
          </a:xfrm>
        </p:spPr>
        <p:txBody>
          <a:bodyPr anchor="b"/>
          <a:lstStyle>
            <a:lvl1pPr algn="ctr">
              <a:defRPr sz="3367"/>
            </a:lvl1pPr>
          </a:lstStyle>
          <a:p>
            <a:r>
              <a:rPr lang="pt-BR"/>
              <a:t>Clique para editar o título Mestre</a:t>
            </a:r>
          </a:p>
        </p:txBody>
      </p:sp>
      <p:sp>
        <p:nvSpPr>
          <p:cNvPr id="3" name="Subtítulo 2">
            <a:extLst>
              <a:ext uri="{FF2B5EF4-FFF2-40B4-BE49-F238E27FC236}">
                <a16:creationId xmlns:a16="http://schemas.microsoft.com/office/drawing/2014/main" id="{9015C460-D2DD-4A64-9DC7-3BC7829DF4CC}"/>
              </a:ext>
            </a:extLst>
          </p:cNvPr>
          <p:cNvSpPr>
            <a:spLocks noGrp="1"/>
          </p:cNvSpPr>
          <p:nvPr>
            <p:ph type="subTitle" idx="1"/>
          </p:nvPr>
        </p:nvSpPr>
        <p:spPr>
          <a:xfrm>
            <a:off x="855067" y="6391950"/>
            <a:ext cx="5130404" cy="2938211"/>
          </a:xfrm>
        </p:spPr>
        <p:txBody>
          <a:bodyPr/>
          <a:lstStyle>
            <a:lvl1pPr marL="0" indent="0" algn="ctr">
              <a:buNone/>
              <a:defRPr sz="1347"/>
            </a:lvl1pPr>
            <a:lvl2pPr marL="256535" indent="0" algn="ctr">
              <a:buNone/>
              <a:defRPr sz="1122"/>
            </a:lvl2pPr>
            <a:lvl3pPr marL="513070" indent="0" algn="ctr">
              <a:buNone/>
              <a:defRPr sz="1010"/>
            </a:lvl3pPr>
            <a:lvl4pPr marL="769605" indent="0" algn="ctr">
              <a:buNone/>
              <a:defRPr sz="898"/>
            </a:lvl4pPr>
            <a:lvl5pPr marL="1026140" indent="0" algn="ctr">
              <a:buNone/>
              <a:defRPr sz="898"/>
            </a:lvl5pPr>
            <a:lvl6pPr marL="1282675" indent="0" algn="ctr">
              <a:buNone/>
              <a:defRPr sz="898"/>
            </a:lvl6pPr>
            <a:lvl7pPr marL="1539210" indent="0" algn="ctr">
              <a:buNone/>
              <a:defRPr sz="898"/>
            </a:lvl7pPr>
            <a:lvl8pPr marL="1795744" indent="0" algn="ctr">
              <a:buNone/>
              <a:defRPr sz="898"/>
            </a:lvl8pPr>
            <a:lvl9pPr marL="2052279" indent="0" algn="ctr">
              <a:buNone/>
              <a:defRPr sz="898"/>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E23C2A1A-ADED-456B-AB80-F359C6ED41F7}"/>
              </a:ext>
            </a:extLst>
          </p:cNvPr>
          <p:cNvSpPr>
            <a:spLocks noGrp="1"/>
          </p:cNvSpPr>
          <p:nvPr>
            <p:ph type="dt" sz="half" idx="10"/>
          </p:nvPr>
        </p:nvSpPr>
        <p:spPr/>
        <p:txBody>
          <a:bodyPr/>
          <a:lstStyle/>
          <a:p>
            <a:fld id="{3E0B56A1-0819-47FA-8351-FF9CB029BD0F}" type="datetimeFigureOut">
              <a:rPr lang="pt-BR" smtClean="0"/>
              <a:t>15/06/2022</a:t>
            </a:fld>
            <a:endParaRPr lang="pt-BR"/>
          </a:p>
        </p:txBody>
      </p:sp>
      <p:sp>
        <p:nvSpPr>
          <p:cNvPr id="5" name="Espaço Reservado para Rodapé 4">
            <a:extLst>
              <a:ext uri="{FF2B5EF4-FFF2-40B4-BE49-F238E27FC236}">
                <a16:creationId xmlns:a16="http://schemas.microsoft.com/office/drawing/2014/main" id="{D5F9C5FA-62EE-4048-8D0D-A2B5AE6E96D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185ED34-A14D-45A6-BF06-9BBAFCC0E27C}"/>
              </a:ext>
            </a:extLst>
          </p:cNvPr>
          <p:cNvSpPr>
            <a:spLocks noGrp="1"/>
          </p:cNvSpPr>
          <p:nvPr>
            <p:ph type="sldNum" sz="quarter" idx="12"/>
          </p:nvPr>
        </p:nvSpPr>
        <p:spPr/>
        <p:txBody>
          <a:bodyPr/>
          <a:lstStyle/>
          <a:p>
            <a:fld id="{1CC8634F-FA27-44F8-AC08-A2BA0849BED3}" type="slidenum">
              <a:rPr lang="pt-BR" smtClean="0"/>
              <a:t>‹nº›</a:t>
            </a:fld>
            <a:endParaRPr lang="pt-BR"/>
          </a:p>
        </p:txBody>
      </p:sp>
    </p:spTree>
    <p:extLst>
      <p:ext uri="{BB962C8B-B14F-4D97-AF65-F5344CB8AC3E}">
        <p14:creationId xmlns:p14="http://schemas.microsoft.com/office/powerpoint/2010/main" val="4046359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7B4954-E8A4-48AF-BBA0-75237F984974}"/>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7816687A-D3B4-4804-BE78-DE804A16E208}"/>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4553F0E-934A-4758-A665-C42C78DAFE51}"/>
              </a:ext>
            </a:extLst>
          </p:cNvPr>
          <p:cNvSpPr>
            <a:spLocks noGrp="1"/>
          </p:cNvSpPr>
          <p:nvPr>
            <p:ph type="dt" sz="half" idx="10"/>
          </p:nvPr>
        </p:nvSpPr>
        <p:spPr/>
        <p:txBody>
          <a:bodyPr/>
          <a:lstStyle/>
          <a:p>
            <a:fld id="{3E0B56A1-0819-47FA-8351-FF9CB029BD0F}" type="datetimeFigureOut">
              <a:rPr lang="pt-BR" smtClean="0"/>
              <a:t>15/06/2022</a:t>
            </a:fld>
            <a:endParaRPr lang="pt-BR"/>
          </a:p>
        </p:txBody>
      </p:sp>
      <p:sp>
        <p:nvSpPr>
          <p:cNvPr id="5" name="Espaço Reservado para Rodapé 4">
            <a:extLst>
              <a:ext uri="{FF2B5EF4-FFF2-40B4-BE49-F238E27FC236}">
                <a16:creationId xmlns:a16="http://schemas.microsoft.com/office/drawing/2014/main" id="{A4432545-405F-49DC-A0DD-32D93ACB13A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4DEE3D4-4E84-4B0B-9E1D-3B02C0127195}"/>
              </a:ext>
            </a:extLst>
          </p:cNvPr>
          <p:cNvSpPr>
            <a:spLocks noGrp="1"/>
          </p:cNvSpPr>
          <p:nvPr>
            <p:ph type="sldNum" sz="quarter" idx="12"/>
          </p:nvPr>
        </p:nvSpPr>
        <p:spPr/>
        <p:txBody>
          <a:bodyPr/>
          <a:lstStyle/>
          <a:p>
            <a:fld id="{1CC8634F-FA27-44F8-AC08-A2BA0849BED3}" type="slidenum">
              <a:rPr lang="pt-BR" smtClean="0"/>
              <a:t>‹nº›</a:t>
            </a:fld>
            <a:endParaRPr lang="pt-BR"/>
          </a:p>
        </p:txBody>
      </p:sp>
    </p:spTree>
    <p:extLst>
      <p:ext uri="{BB962C8B-B14F-4D97-AF65-F5344CB8AC3E}">
        <p14:creationId xmlns:p14="http://schemas.microsoft.com/office/powerpoint/2010/main" val="1900296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C2B96E6-99A8-4EDA-AEE1-5BF7AE43ADD3}"/>
              </a:ext>
            </a:extLst>
          </p:cNvPr>
          <p:cNvSpPr>
            <a:spLocks noGrp="1"/>
          </p:cNvSpPr>
          <p:nvPr>
            <p:ph type="title" orient="vert"/>
          </p:nvPr>
        </p:nvSpPr>
        <p:spPr>
          <a:xfrm>
            <a:off x="4895260" y="647928"/>
            <a:ext cx="1474991" cy="10313322"/>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F7566AC7-A3DF-420C-94A7-AF2EA45E8A0A}"/>
              </a:ext>
            </a:extLst>
          </p:cNvPr>
          <p:cNvSpPr>
            <a:spLocks noGrp="1"/>
          </p:cNvSpPr>
          <p:nvPr>
            <p:ph type="body" orient="vert" idx="1"/>
          </p:nvPr>
        </p:nvSpPr>
        <p:spPr>
          <a:xfrm>
            <a:off x="470287" y="647928"/>
            <a:ext cx="4339466" cy="10313322"/>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B184B4D-02CE-4240-B366-9D12D25F27D3}"/>
              </a:ext>
            </a:extLst>
          </p:cNvPr>
          <p:cNvSpPr>
            <a:spLocks noGrp="1"/>
          </p:cNvSpPr>
          <p:nvPr>
            <p:ph type="dt" sz="half" idx="10"/>
          </p:nvPr>
        </p:nvSpPr>
        <p:spPr/>
        <p:txBody>
          <a:bodyPr/>
          <a:lstStyle/>
          <a:p>
            <a:fld id="{3E0B56A1-0819-47FA-8351-FF9CB029BD0F}" type="datetimeFigureOut">
              <a:rPr lang="pt-BR" smtClean="0"/>
              <a:t>15/06/2022</a:t>
            </a:fld>
            <a:endParaRPr lang="pt-BR"/>
          </a:p>
        </p:txBody>
      </p:sp>
      <p:sp>
        <p:nvSpPr>
          <p:cNvPr id="5" name="Espaço Reservado para Rodapé 4">
            <a:extLst>
              <a:ext uri="{FF2B5EF4-FFF2-40B4-BE49-F238E27FC236}">
                <a16:creationId xmlns:a16="http://schemas.microsoft.com/office/drawing/2014/main" id="{400DBE47-6ECD-47A5-B394-F6ED42B759A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B2E6A16-3E13-4108-8AE3-B610EE273FC3}"/>
              </a:ext>
            </a:extLst>
          </p:cNvPr>
          <p:cNvSpPr>
            <a:spLocks noGrp="1"/>
          </p:cNvSpPr>
          <p:nvPr>
            <p:ph type="sldNum" sz="quarter" idx="12"/>
          </p:nvPr>
        </p:nvSpPr>
        <p:spPr/>
        <p:txBody>
          <a:bodyPr/>
          <a:lstStyle/>
          <a:p>
            <a:fld id="{1CC8634F-FA27-44F8-AC08-A2BA0849BED3}" type="slidenum">
              <a:rPr lang="pt-BR" smtClean="0"/>
              <a:t>‹nº›</a:t>
            </a:fld>
            <a:endParaRPr lang="pt-BR"/>
          </a:p>
        </p:txBody>
      </p:sp>
    </p:spTree>
    <p:extLst>
      <p:ext uri="{BB962C8B-B14F-4D97-AF65-F5344CB8AC3E}">
        <p14:creationId xmlns:p14="http://schemas.microsoft.com/office/powerpoint/2010/main" val="933343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7C727F-8C11-4A16-AFF7-56F28AC3441B}"/>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5BCE453-6BB6-491C-A9BD-DB773440B825}"/>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1BE709DA-D21C-45EE-B603-758DB735AEB5}"/>
              </a:ext>
            </a:extLst>
          </p:cNvPr>
          <p:cNvSpPr>
            <a:spLocks noGrp="1"/>
          </p:cNvSpPr>
          <p:nvPr>
            <p:ph type="dt" sz="half" idx="10"/>
          </p:nvPr>
        </p:nvSpPr>
        <p:spPr/>
        <p:txBody>
          <a:bodyPr/>
          <a:lstStyle/>
          <a:p>
            <a:fld id="{3E0B56A1-0819-47FA-8351-FF9CB029BD0F}" type="datetimeFigureOut">
              <a:rPr lang="pt-BR" smtClean="0"/>
              <a:t>15/06/2022</a:t>
            </a:fld>
            <a:endParaRPr lang="pt-BR"/>
          </a:p>
        </p:txBody>
      </p:sp>
      <p:sp>
        <p:nvSpPr>
          <p:cNvPr id="5" name="Espaço Reservado para Rodapé 4">
            <a:extLst>
              <a:ext uri="{FF2B5EF4-FFF2-40B4-BE49-F238E27FC236}">
                <a16:creationId xmlns:a16="http://schemas.microsoft.com/office/drawing/2014/main" id="{737B658D-FFC8-45C2-9031-719B723E0DD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40ECF56-6762-42D2-8B46-C5C7054BD2B6}"/>
              </a:ext>
            </a:extLst>
          </p:cNvPr>
          <p:cNvSpPr>
            <a:spLocks noGrp="1"/>
          </p:cNvSpPr>
          <p:nvPr>
            <p:ph type="sldNum" sz="quarter" idx="12"/>
          </p:nvPr>
        </p:nvSpPr>
        <p:spPr/>
        <p:txBody>
          <a:bodyPr/>
          <a:lstStyle/>
          <a:p>
            <a:fld id="{1CC8634F-FA27-44F8-AC08-A2BA0849BED3}" type="slidenum">
              <a:rPr lang="pt-BR" smtClean="0"/>
              <a:t>‹nº›</a:t>
            </a:fld>
            <a:endParaRPr lang="pt-BR"/>
          </a:p>
        </p:txBody>
      </p:sp>
    </p:spTree>
    <p:extLst>
      <p:ext uri="{BB962C8B-B14F-4D97-AF65-F5344CB8AC3E}">
        <p14:creationId xmlns:p14="http://schemas.microsoft.com/office/powerpoint/2010/main" val="1439128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1B2E27-A0B6-4D23-8843-7DAB3AB3CFA9}"/>
              </a:ext>
            </a:extLst>
          </p:cNvPr>
          <p:cNvSpPr>
            <a:spLocks noGrp="1"/>
          </p:cNvSpPr>
          <p:nvPr>
            <p:ph type="title"/>
          </p:nvPr>
        </p:nvSpPr>
        <p:spPr>
          <a:xfrm>
            <a:off x="466724" y="3033995"/>
            <a:ext cx="5899964" cy="5062287"/>
          </a:xfrm>
        </p:spPr>
        <p:txBody>
          <a:bodyPr anchor="b"/>
          <a:lstStyle>
            <a:lvl1pPr>
              <a:defRPr sz="3367"/>
            </a:lvl1pPr>
          </a:lstStyle>
          <a:p>
            <a:r>
              <a:rPr lang="pt-BR"/>
              <a:t>Clique para editar o título Mestre</a:t>
            </a:r>
          </a:p>
        </p:txBody>
      </p:sp>
      <p:sp>
        <p:nvSpPr>
          <p:cNvPr id="3" name="Espaço Reservado para Texto 2">
            <a:extLst>
              <a:ext uri="{FF2B5EF4-FFF2-40B4-BE49-F238E27FC236}">
                <a16:creationId xmlns:a16="http://schemas.microsoft.com/office/drawing/2014/main" id="{2C7E8D21-9F93-4C24-8ABE-1774FF8AC8D4}"/>
              </a:ext>
            </a:extLst>
          </p:cNvPr>
          <p:cNvSpPr>
            <a:spLocks noGrp="1"/>
          </p:cNvSpPr>
          <p:nvPr>
            <p:ph type="body" idx="1"/>
          </p:nvPr>
        </p:nvSpPr>
        <p:spPr>
          <a:xfrm>
            <a:off x="466724" y="8144173"/>
            <a:ext cx="5899964" cy="2662137"/>
          </a:xfrm>
        </p:spPr>
        <p:txBody>
          <a:bodyPr/>
          <a:lstStyle>
            <a:lvl1pPr marL="0" indent="0">
              <a:buNone/>
              <a:defRPr sz="1347">
                <a:solidFill>
                  <a:schemeClr val="tx1">
                    <a:tint val="75000"/>
                  </a:schemeClr>
                </a:solidFill>
              </a:defRPr>
            </a:lvl1pPr>
            <a:lvl2pPr marL="256535" indent="0">
              <a:buNone/>
              <a:defRPr sz="1122">
                <a:solidFill>
                  <a:schemeClr val="tx1">
                    <a:tint val="75000"/>
                  </a:schemeClr>
                </a:solidFill>
              </a:defRPr>
            </a:lvl2pPr>
            <a:lvl3pPr marL="513070" indent="0">
              <a:buNone/>
              <a:defRPr sz="1010">
                <a:solidFill>
                  <a:schemeClr val="tx1">
                    <a:tint val="75000"/>
                  </a:schemeClr>
                </a:solidFill>
              </a:defRPr>
            </a:lvl3pPr>
            <a:lvl4pPr marL="769605" indent="0">
              <a:buNone/>
              <a:defRPr sz="898">
                <a:solidFill>
                  <a:schemeClr val="tx1">
                    <a:tint val="75000"/>
                  </a:schemeClr>
                </a:solidFill>
              </a:defRPr>
            </a:lvl4pPr>
            <a:lvl5pPr marL="1026140" indent="0">
              <a:buNone/>
              <a:defRPr sz="898">
                <a:solidFill>
                  <a:schemeClr val="tx1">
                    <a:tint val="75000"/>
                  </a:schemeClr>
                </a:solidFill>
              </a:defRPr>
            </a:lvl5pPr>
            <a:lvl6pPr marL="1282675" indent="0">
              <a:buNone/>
              <a:defRPr sz="898">
                <a:solidFill>
                  <a:schemeClr val="tx1">
                    <a:tint val="75000"/>
                  </a:schemeClr>
                </a:solidFill>
              </a:defRPr>
            </a:lvl6pPr>
            <a:lvl7pPr marL="1539210" indent="0">
              <a:buNone/>
              <a:defRPr sz="898">
                <a:solidFill>
                  <a:schemeClr val="tx1">
                    <a:tint val="75000"/>
                  </a:schemeClr>
                </a:solidFill>
              </a:defRPr>
            </a:lvl7pPr>
            <a:lvl8pPr marL="1795744" indent="0">
              <a:buNone/>
              <a:defRPr sz="898">
                <a:solidFill>
                  <a:schemeClr val="tx1">
                    <a:tint val="75000"/>
                  </a:schemeClr>
                </a:solidFill>
              </a:defRPr>
            </a:lvl8pPr>
            <a:lvl9pPr marL="2052279" indent="0">
              <a:buNone/>
              <a:defRPr sz="898">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E5F14487-6D71-425C-B8A1-69915B8A4579}"/>
              </a:ext>
            </a:extLst>
          </p:cNvPr>
          <p:cNvSpPr>
            <a:spLocks noGrp="1"/>
          </p:cNvSpPr>
          <p:nvPr>
            <p:ph type="dt" sz="half" idx="10"/>
          </p:nvPr>
        </p:nvSpPr>
        <p:spPr/>
        <p:txBody>
          <a:bodyPr/>
          <a:lstStyle/>
          <a:p>
            <a:fld id="{3E0B56A1-0819-47FA-8351-FF9CB029BD0F}" type="datetimeFigureOut">
              <a:rPr lang="pt-BR" smtClean="0"/>
              <a:t>15/06/2022</a:t>
            </a:fld>
            <a:endParaRPr lang="pt-BR"/>
          </a:p>
        </p:txBody>
      </p:sp>
      <p:sp>
        <p:nvSpPr>
          <p:cNvPr id="5" name="Espaço Reservado para Rodapé 4">
            <a:extLst>
              <a:ext uri="{FF2B5EF4-FFF2-40B4-BE49-F238E27FC236}">
                <a16:creationId xmlns:a16="http://schemas.microsoft.com/office/drawing/2014/main" id="{DA68B0B2-F699-4E37-B732-4931FE8CAE7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2A55B72-9003-4D33-B2A8-FCCEA100A4B0}"/>
              </a:ext>
            </a:extLst>
          </p:cNvPr>
          <p:cNvSpPr>
            <a:spLocks noGrp="1"/>
          </p:cNvSpPr>
          <p:nvPr>
            <p:ph type="sldNum" sz="quarter" idx="12"/>
          </p:nvPr>
        </p:nvSpPr>
        <p:spPr/>
        <p:txBody>
          <a:bodyPr/>
          <a:lstStyle/>
          <a:p>
            <a:fld id="{1CC8634F-FA27-44F8-AC08-A2BA0849BED3}" type="slidenum">
              <a:rPr lang="pt-BR" smtClean="0"/>
              <a:t>‹nº›</a:t>
            </a:fld>
            <a:endParaRPr lang="pt-BR"/>
          </a:p>
        </p:txBody>
      </p:sp>
    </p:spTree>
    <p:extLst>
      <p:ext uri="{BB962C8B-B14F-4D97-AF65-F5344CB8AC3E}">
        <p14:creationId xmlns:p14="http://schemas.microsoft.com/office/powerpoint/2010/main" val="1830493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228F89-E68E-40AA-83E6-27D6DFEBA49C}"/>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78B9A7F-3DE7-475B-B3BA-D1F5AC746A67}"/>
              </a:ext>
            </a:extLst>
          </p:cNvPr>
          <p:cNvSpPr>
            <a:spLocks noGrp="1"/>
          </p:cNvSpPr>
          <p:nvPr>
            <p:ph sz="half" idx="1"/>
          </p:nvPr>
        </p:nvSpPr>
        <p:spPr>
          <a:xfrm>
            <a:off x="470287" y="3239639"/>
            <a:ext cx="2907229" cy="772161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9A2F2333-855C-4548-932B-5E0DAC1967DA}"/>
              </a:ext>
            </a:extLst>
          </p:cNvPr>
          <p:cNvSpPr>
            <a:spLocks noGrp="1"/>
          </p:cNvSpPr>
          <p:nvPr>
            <p:ph sz="half" idx="2"/>
          </p:nvPr>
        </p:nvSpPr>
        <p:spPr>
          <a:xfrm>
            <a:off x="3463022" y="3239639"/>
            <a:ext cx="2907229" cy="772161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0A623C35-3451-4D97-8026-3A0F9976383B}"/>
              </a:ext>
            </a:extLst>
          </p:cNvPr>
          <p:cNvSpPr>
            <a:spLocks noGrp="1"/>
          </p:cNvSpPr>
          <p:nvPr>
            <p:ph type="dt" sz="half" idx="10"/>
          </p:nvPr>
        </p:nvSpPr>
        <p:spPr/>
        <p:txBody>
          <a:bodyPr/>
          <a:lstStyle/>
          <a:p>
            <a:fld id="{3E0B56A1-0819-47FA-8351-FF9CB029BD0F}" type="datetimeFigureOut">
              <a:rPr lang="pt-BR" smtClean="0"/>
              <a:t>15/06/2022</a:t>
            </a:fld>
            <a:endParaRPr lang="pt-BR"/>
          </a:p>
        </p:txBody>
      </p:sp>
      <p:sp>
        <p:nvSpPr>
          <p:cNvPr id="6" name="Espaço Reservado para Rodapé 5">
            <a:extLst>
              <a:ext uri="{FF2B5EF4-FFF2-40B4-BE49-F238E27FC236}">
                <a16:creationId xmlns:a16="http://schemas.microsoft.com/office/drawing/2014/main" id="{A61EB884-0ADE-4228-A550-F60599E0332F}"/>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C51846FD-2E74-4039-B555-D0C58015F3D8}"/>
              </a:ext>
            </a:extLst>
          </p:cNvPr>
          <p:cNvSpPr>
            <a:spLocks noGrp="1"/>
          </p:cNvSpPr>
          <p:nvPr>
            <p:ph type="sldNum" sz="quarter" idx="12"/>
          </p:nvPr>
        </p:nvSpPr>
        <p:spPr/>
        <p:txBody>
          <a:bodyPr/>
          <a:lstStyle/>
          <a:p>
            <a:fld id="{1CC8634F-FA27-44F8-AC08-A2BA0849BED3}" type="slidenum">
              <a:rPr lang="pt-BR" smtClean="0"/>
              <a:t>‹nº›</a:t>
            </a:fld>
            <a:endParaRPr lang="pt-BR"/>
          </a:p>
        </p:txBody>
      </p:sp>
    </p:spTree>
    <p:extLst>
      <p:ext uri="{BB962C8B-B14F-4D97-AF65-F5344CB8AC3E}">
        <p14:creationId xmlns:p14="http://schemas.microsoft.com/office/powerpoint/2010/main" val="1310281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BBFA82-E404-419B-B9DB-6324E9A66222}"/>
              </a:ext>
            </a:extLst>
          </p:cNvPr>
          <p:cNvSpPr>
            <a:spLocks noGrp="1"/>
          </p:cNvSpPr>
          <p:nvPr>
            <p:ph type="title"/>
          </p:nvPr>
        </p:nvSpPr>
        <p:spPr>
          <a:xfrm>
            <a:off x="471178" y="647929"/>
            <a:ext cx="5899964" cy="2352261"/>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98A2F11D-FA72-4D20-A54D-31C8C4A39A6F}"/>
              </a:ext>
            </a:extLst>
          </p:cNvPr>
          <p:cNvSpPr>
            <a:spLocks noGrp="1"/>
          </p:cNvSpPr>
          <p:nvPr>
            <p:ph type="body" idx="1"/>
          </p:nvPr>
        </p:nvSpPr>
        <p:spPr>
          <a:xfrm>
            <a:off x="471178" y="2983286"/>
            <a:ext cx="2893868" cy="1462062"/>
          </a:xfrm>
        </p:spPr>
        <p:txBody>
          <a:bodyPr anchor="b"/>
          <a:lstStyle>
            <a:lvl1pPr marL="0" indent="0">
              <a:buNone/>
              <a:defRPr sz="1347" b="1"/>
            </a:lvl1pPr>
            <a:lvl2pPr marL="256535" indent="0">
              <a:buNone/>
              <a:defRPr sz="1122" b="1"/>
            </a:lvl2pPr>
            <a:lvl3pPr marL="513070" indent="0">
              <a:buNone/>
              <a:defRPr sz="1010" b="1"/>
            </a:lvl3pPr>
            <a:lvl4pPr marL="769605" indent="0">
              <a:buNone/>
              <a:defRPr sz="898" b="1"/>
            </a:lvl4pPr>
            <a:lvl5pPr marL="1026140" indent="0">
              <a:buNone/>
              <a:defRPr sz="898" b="1"/>
            </a:lvl5pPr>
            <a:lvl6pPr marL="1282675" indent="0">
              <a:buNone/>
              <a:defRPr sz="898" b="1"/>
            </a:lvl6pPr>
            <a:lvl7pPr marL="1539210" indent="0">
              <a:buNone/>
              <a:defRPr sz="898" b="1"/>
            </a:lvl7pPr>
            <a:lvl8pPr marL="1795744" indent="0">
              <a:buNone/>
              <a:defRPr sz="898" b="1"/>
            </a:lvl8pPr>
            <a:lvl9pPr marL="2052279" indent="0">
              <a:buNone/>
              <a:defRPr sz="898"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AE8BE7D2-0877-4A85-9130-974472AED24A}"/>
              </a:ext>
            </a:extLst>
          </p:cNvPr>
          <p:cNvSpPr>
            <a:spLocks noGrp="1"/>
          </p:cNvSpPr>
          <p:nvPr>
            <p:ph sz="half" idx="2"/>
          </p:nvPr>
        </p:nvSpPr>
        <p:spPr>
          <a:xfrm>
            <a:off x="471178" y="4445348"/>
            <a:ext cx="2893868" cy="65384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C71EB3AB-48EE-4D26-9B8C-DB9BFEE789FD}"/>
              </a:ext>
            </a:extLst>
          </p:cNvPr>
          <p:cNvSpPr>
            <a:spLocks noGrp="1"/>
          </p:cNvSpPr>
          <p:nvPr>
            <p:ph type="body" sz="quarter" idx="3"/>
          </p:nvPr>
        </p:nvSpPr>
        <p:spPr>
          <a:xfrm>
            <a:off x="3463022" y="2983286"/>
            <a:ext cx="2908120" cy="1462062"/>
          </a:xfrm>
        </p:spPr>
        <p:txBody>
          <a:bodyPr anchor="b"/>
          <a:lstStyle>
            <a:lvl1pPr marL="0" indent="0">
              <a:buNone/>
              <a:defRPr sz="1347" b="1"/>
            </a:lvl1pPr>
            <a:lvl2pPr marL="256535" indent="0">
              <a:buNone/>
              <a:defRPr sz="1122" b="1"/>
            </a:lvl2pPr>
            <a:lvl3pPr marL="513070" indent="0">
              <a:buNone/>
              <a:defRPr sz="1010" b="1"/>
            </a:lvl3pPr>
            <a:lvl4pPr marL="769605" indent="0">
              <a:buNone/>
              <a:defRPr sz="898" b="1"/>
            </a:lvl4pPr>
            <a:lvl5pPr marL="1026140" indent="0">
              <a:buNone/>
              <a:defRPr sz="898" b="1"/>
            </a:lvl5pPr>
            <a:lvl6pPr marL="1282675" indent="0">
              <a:buNone/>
              <a:defRPr sz="898" b="1"/>
            </a:lvl6pPr>
            <a:lvl7pPr marL="1539210" indent="0">
              <a:buNone/>
              <a:defRPr sz="898" b="1"/>
            </a:lvl7pPr>
            <a:lvl8pPr marL="1795744" indent="0">
              <a:buNone/>
              <a:defRPr sz="898" b="1"/>
            </a:lvl8pPr>
            <a:lvl9pPr marL="2052279" indent="0">
              <a:buNone/>
              <a:defRPr sz="898"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3CE9B255-C3D0-4A02-985D-28D623CDDDFA}"/>
              </a:ext>
            </a:extLst>
          </p:cNvPr>
          <p:cNvSpPr>
            <a:spLocks noGrp="1"/>
          </p:cNvSpPr>
          <p:nvPr>
            <p:ph sz="quarter" idx="4"/>
          </p:nvPr>
        </p:nvSpPr>
        <p:spPr>
          <a:xfrm>
            <a:off x="3463022" y="4445348"/>
            <a:ext cx="2908120" cy="65384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3E45AA26-B6DD-47BA-B005-55F0AB45C9FC}"/>
              </a:ext>
            </a:extLst>
          </p:cNvPr>
          <p:cNvSpPr>
            <a:spLocks noGrp="1"/>
          </p:cNvSpPr>
          <p:nvPr>
            <p:ph type="dt" sz="half" idx="10"/>
          </p:nvPr>
        </p:nvSpPr>
        <p:spPr/>
        <p:txBody>
          <a:bodyPr/>
          <a:lstStyle/>
          <a:p>
            <a:fld id="{3E0B56A1-0819-47FA-8351-FF9CB029BD0F}" type="datetimeFigureOut">
              <a:rPr lang="pt-BR" smtClean="0"/>
              <a:t>15/06/2022</a:t>
            </a:fld>
            <a:endParaRPr lang="pt-BR"/>
          </a:p>
        </p:txBody>
      </p:sp>
      <p:sp>
        <p:nvSpPr>
          <p:cNvPr id="8" name="Espaço Reservado para Rodapé 7">
            <a:extLst>
              <a:ext uri="{FF2B5EF4-FFF2-40B4-BE49-F238E27FC236}">
                <a16:creationId xmlns:a16="http://schemas.microsoft.com/office/drawing/2014/main" id="{ACCAAEBF-C2EC-4553-8223-1EA00175C246}"/>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E99B7BA0-4DAB-4F19-87E6-C4FDB0F391CE}"/>
              </a:ext>
            </a:extLst>
          </p:cNvPr>
          <p:cNvSpPr>
            <a:spLocks noGrp="1"/>
          </p:cNvSpPr>
          <p:nvPr>
            <p:ph type="sldNum" sz="quarter" idx="12"/>
          </p:nvPr>
        </p:nvSpPr>
        <p:spPr/>
        <p:txBody>
          <a:bodyPr/>
          <a:lstStyle/>
          <a:p>
            <a:fld id="{1CC8634F-FA27-44F8-AC08-A2BA0849BED3}" type="slidenum">
              <a:rPr lang="pt-BR" smtClean="0"/>
              <a:t>‹nº›</a:t>
            </a:fld>
            <a:endParaRPr lang="pt-BR"/>
          </a:p>
        </p:txBody>
      </p:sp>
    </p:spTree>
    <p:extLst>
      <p:ext uri="{BB962C8B-B14F-4D97-AF65-F5344CB8AC3E}">
        <p14:creationId xmlns:p14="http://schemas.microsoft.com/office/powerpoint/2010/main" val="1518721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5DE844-7AA2-46E3-946F-5ECDAE357CBA}"/>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E9360BB-0DEE-438E-AEC2-F855AE4F8011}"/>
              </a:ext>
            </a:extLst>
          </p:cNvPr>
          <p:cNvSpPr>
            <a:spLocks noGrp="1"/>
          </p:cNvSpPr>
          <p:nvPr>
            <p:ph type="dt" sz="half" idx="10"/>
          </p:nvPr>
        </p:nvSpPr>
        <p:spPr/>
        <p:txBody>
          <a:bodyPr/>
          <a:lstStyle/>
          <a:p>
            <a:fld id="{3E0B56A1-0819-47FA-8351-FF9CB029BD0F}" type="datetimeFigureOut">
              <a:rPr lang="pt-BR" smtClean="0"/>
              <a:t>15/06/2022</a:t>
            </a:fld>
            <a:endParaRPr lang="pt-BR"/>
          </a:p>
        </p:txBody>
      </p:sp>
      <p:sp>
        <p:nvSpPr>
          <p:cNvPr id="4" name="Espaço Reservado para Rodapé 3">
            <a:extLst>
              <a:ext uri="{FF2B5EF4-FFF2-40B4-BE49-F238E27FC236}">
                <a16:creationId xmlns:a16="http://schemas.microsoft.com/office/drawing/2014/main" id="{FA874829-4DF6-4283-A006-F1A00631F6C9}"/>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CB078303-0647-4FFC-ACA8-A52BAB9852BB}"/>
              </a:ext>
            </a:extLst>
          </p:cNvPr>
          <p:cNvSpPr>
            <a:spLocks noGrp="1"/>
          </p:cNvSpPr>
          <p:nvPr>
            <p:ph type="sldNum" sz="quarter" idx="12"/>
          </p:nvPr>
        </p:nvSpPr>
        <p:spPr/>
        <p:txBody>
          <a:bodyPr/>
          <a:lstStyle/>
          <a:p>
            <a:fld id="{1CC8634F-FA27-44F8-AC08-A2BA0849BED3}" type="slidenum">
              <a:rPr lang="pt-BR" smtClean="0"/>
              <a:t>‹nº›</a:t>
            </a:fld>
            <a:endParaRPr lang="pt-BR"/>
          </a:p>
        </p:txBody>
      </p:sp>
    </p:spTree>
    <p:extLst>
      <p:ext uri="{BB962C8B-B14F-4D97-AF65-F5344CB8AC3E}">
        <p14:creationId xmlns:p14="http://schemas.microsoft.com/office/powerpoint/2010/main" val="4282243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5729CB26-8F97-4EB4-B162-14EAC0331314}"/>
              </a:ext>
            </a:extLst>
          </p:cNvPr>
          <p:cNvSpPr>
            <a:spLocks noGrp="1"/>
          </p:cNvSpPr>
          <p:nvPr>
            <p:ph type="dt" sz="half" idx="10"/>
          </p:nvPr>
        </p:nvSpPr>
        <p:spPr/>
        <p:txBody>
          <a:bodyPr/>
          <a:lstStyle/>
          <a:p>
            <a:fld id="{3E0B56A1-0819-47FA-8351-FF9CB029BD0F}" type="datetimeFigureOut">
              <a:rPr lang="pt-BR" smtClean="0"/>
              <a:t>15/06/2022</a:t>
            </a:fld>
            <a:endParaRPr lang="pt-BR"/>
          </a:p>
        </p:txBody>
      </p:sp>
      <p:sp>
        <p:nvSpPr>
          <p:cNvPr id="3" name="Espaço Reservado para Rodapé 2">
            <a:extLst>
              <a:ext uri="{FF2B5EF4-FFF2-40B4-BE49-F238E27FC236}">
                <a16:creationId xmlns:a16="http://schemas.microsoft.com/office/drawing/2014/main" id="{4271F2E9-EF7A-4892-A0E0-3A00CFF7CF09}"/>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662E3412-7633-4B08-AEBE-D11229EF42CF}"/>
              </a:ext>
            </a:extLst>
          </p:cNvPr>
          <p:cNvSpPr>
            <a:spLocks noGrp="1"/>
          </p:cNvSpPr>
          <p:nvPr>
            <p:ph type="sldNum" sz="quarter" idx="12"/>
          </p:nvPr>
        </p:nvSpPr>
        <p:spPr/>
        <p:txBody>
          <a:bodyPr/>
          <a:lstStyle/>
          <a:p>
            <a:fld id="{1CC8634F-FA27-44F8-AC08-A2BA0849BED3}" type="slidenum">
              <a:rPr lang="pt-BR" smtClean="0"/>
              <a:t>‹nº›</a:t>
            </a:fld>
            <a:endParaRPr lang="pt-BR"/>
          </a:p>
        </p:txBody>
      </p:sp>
    </p:spTree>
    <p:extLst>
      <p:ext uri="{BB962C8B-B14F-4D97-AF65-F5344CB8AC3E}">
        <p14:creationId xmlns:p14="http://schemas.microsoft.com/office/powerpoint/2010/main" val="3701592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273D6D-0319-42B5-B5A8-DC33315E5E75}"/>
              </a:ext>
            </a:extLst>
          </p:cNvPr>
          <p:cNvSpPr>
            <a:spLocks noGrp="1"/>
          </p:cNvSpPr>
          <p:nvPr>
            <p:ph type="title"/>
          </p:nvPr>
        </p:nvSpPr>
        <p:spPr>
          <a:xfrm>
            <a:off x="471178" y="811318"/>
            <a:ext cx="2206251" cy="2839614"/>
          </a:xfrm>
        </p:spPr>
        <p:txBody>
          <a:bodyPr anchor="b"/>
          <a:lstStyle>
            <a:lvl1pPr>
              <a:defRPr sz="1796"/>
            </a:lvl1pPr>
          </a:lstStyle>
          <a:p>
            <a:r>
              <a:rPr lang="pt-BR"/>
              <a:t>Clique para editar o título Mestre</a:t>
            </a:r>
          </a:p>
        </p:txBody>
      </p:sp>
      <p:sp>
        <p:nvSpPr>
          <p:cNvPr id="3" name="Espaço Reservado para Conteúdo 2">
            <a:extLst>
              <a:ext uri="{FF2B5EF4-FFF2-40B4-BE49-F238E27FC236}">
                <a16:creationId xmlns:a16="http://schemas.microsoft.com/office/drawing/2014/main" id="{D67EA2DA-696F-48C1-B84C-7832725E873B}"/>
              </a:ext>
            </a:extLst>
          </p:cNvPr>
          <p:cNvSpPr>
            <a:spLocks noGrp="1"/>
          </p:cNvSpPr>
          <p:nvPr>
            <p:ph idx="1"/>
          </p:nvPr>
        </p:nvSpPr>
        <p:spPr>
          <a:xfrm>
            <a:off x="2908120" y="1752223"/>
            <a:ext cx="3463022" cy="8648428"/>
          </a:xfrm>
        </p:spPr>
        <p:txBody>
          <a:bodyPr/>
          <a:lstStyle>
            <a:lvl1pPr>
              <a:defRPr sz="1796"/>
            </a:lvl1pPr>
            <a:lvl2pPr>
              <a:defRPr sz="1571"/>
            </a:lvl2pPr>
            <a:lvl3pPr>
              <a:defRPr sz="1347"/>
            </a:lvl3pPr>
            <a:lvl4pPr>
              <a:defRPr sz="1122"/>
            </a:lvl4pPr>
            <a:lvl5pPr>
              <a:defRPr sz="1122"/>
            </a:lvl5pPr>
            <a:lvl6pPr>
              <a:defRPr sz="1122"/>
            </a:lvl6pPr>
            <a:lvl7pPr>
              <a:defRPr sz="1122"/>
            </a:lvl7pPr>
            <a:lvl8pPr>
              <a:defRPr sz="1122"/>
            </a:lvl8pPr>
            <a:lvl9pPr>
              <a:defRPr sz="1122"/>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0CC7947E-29A1-4F14-9B70-42CF5B3890DE}"/>
              </a:ext>
            </a:extLst>
          </p:cNvPr>
          <p:cNvSpPr>
            <a:spLocks noGrp="1"/>
          </p:cNvSpPr>
          <p:nvPr>
            <p:ph type="body" sz="half" idx="2"/>
          </p:nvPr>
        </p:nvSpPr>
        <p:spPr>
          <a:xfrm>
            <a:off x="471178" y="3650933"/>
            <a:ext cx="2206251" cy="6763804"/>
          </a:xfrm>
        </p:spPr>
        <p:txBody>
          <a:bodyPr/>
          <a:lstStyle>
            <a:lvl1pPr marL="0" indent="0">
              <a:buNone/>
              <a:defRPr sz="898"/>
            </a:lvl1pPr>
            <a:lvl2pPr marL="256535" indent="0">
              <a:buNone/>
              <a:defRPr sz="786"/>
            </a:lvl2pPr>
            <a:lvl3pPr marL="513070" indent="0">
              <a:buNone/>
              <a:defRPr sz="673"/>
            </a:lvl3pPr>
            <a:lvl4pPr marL="769605" indent="0">
              <a:buNone/>
              <a:defRPr sz="561"/>
            </a:lvl4pPr>
            <a:lvl5pPr marL="1026140" indent="0">
              <a:buNone/>
              <a:defRPr sz="561"/>
            </a:lvl5pPr>
            <a:lvl6pPr marL="1282675" indent="0">
              <a:buNone/>
              <a:defRPr sz="561"/>
            </a:lvl6pPr>
            <a:lvl7pPr marL="1539210" indent="0">
              <a:buNone/>
              <a:defRPr sz="561"/>
            </a:lvl7pPr>
            <a:lvl8pPr marL="1795744" indent="0">
              <a:buNone/>
              <a:defRPr sz="561"/>
            </a:lvl8pPr>
            <a:lvl9pPr marL="2052279" indent="0">
              <a:buNone/>
              <a:defRPr sz="561"/>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5D5ECDD3-B1A2-449E-B3BC-CA02EF12C79A}"/>
              </a:ext>
            </a:extLst>
          </p:cNvPr>
          <p:cNvSpPr>
            <a:spLocks noGrp="1"/>
          </p:cNvSpPr>
          <p:nvPr>
            <p:ph type="dt" sz="half" idx="10"/>
          </p:nvPr>
        </p:nvSpPr>
        <p:spPr/>
        <p:txBody>
          <a:bodyPr/>
          <a:lstStyle/>
          <a:p>
            <a:fld id="{3E0B56A1-0819-47FA-8351-FF9CB029BD0F}" type="datetimeFigureOut">
              <a:rPr lang="pt-BR" smtClean="0"/>
              <a:t>15/06/2022</a:t>
            </a:fld>
            <a:endParaRPr lang="pt-BR"/>
          </a:p>
        </p:txBody>
      </p:sp>
      <p:sp>
        <p:nvSpPr>
          <p:cNvPr id="6" name="Espaço Reservado para Rodapé 5">
            <a:extLst>
              <a:ext uri="{FF2B5EF4-FFF2-40B4-BE49-F238E27FC236}">
                <a16:creationId xmlns:a16="http://schemas.microsoft.com/office/drawing/2014/main" id="{1C92EDE1-41DD-4A4A-B438-BDB7FF9AAC3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E32F713C-3149-4BC4-AD4E-967D4A42FCED}"/>
              </a:ext>
            </a:extLst>
          </p:cNvPr>
          <p:cNvSpPr>
            <a:spLocks noGrp="1"/>
          </p:cNvSpPr>
          <p:nvPr>
            <p:ph type="sldNum" sz="quarter" idx="12"/>
          </p:nvPr>
        </p:nvSpPr>
        <p:spPr/>
        <p:txBody>
          <a:bodyPr/>
          <a:lstStyle/>
          <a:p>
            <a:fld id="{1CC8634F-FA27-44F8-AC08-A2BA0849BED3}" type="slidenum">
              <a:rPr lang="pt-BR" smtClean="0"/>
              <a:t>‹nº›</a:t>
            </a:fld>
            <a:endParaRPr lang="pt-BR"/>
          </a:p>
        </p:txBody>
      </p:sp>
    </p:spTree>
    <p:extLst>
      <p:ext uri="{BB962C8B-B14F-4D97-AF65-F5344CB8AC3E}">
        <p14:creationId xmlns:p14="http://schemas.microsoft.com/office/powerpoint/2010/main" val="3102356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1FD44B-3A9A-45E4-A0FD-9B4A8CCB431C}"/>
              </a:ext>
            </a:extLst>
          </p:cNvPr>
          <p:cNvSpPr>
            <a:spLocks noGrp="1"/>
          </p:cNvSpPr>
          <p:nvPr>
            <p:ph type="title"/>
          </p:nvPr>
        </p:nvSpPr>
        <p:spPr>
          <a:xfrm>
            <a:off x="471178" y="811318"/>
            <a:ext cx="2206251" cy="2839614"/>
          </a:xfrm>
        </p:spPr>
        <p:txBody>
          <a:bodyPr anchor="b"/>
          <a:lstStyle>
            <a:lvl1pPr>
              <a:defRPr sz="1796"/>
            </a:lvl1pPr>
          </a:lstStyle>
          <a:p>
            <a:r>
              <a:rPr lang="pt-BR"/>
              <a:t>Clique para editar o título Mestre</a:t>
            </a:r>
          </a:p>
        </p:txBody>
      </p:sp>
      <p:sp>
        <p:nvSpPr>
          <p:cNvPr id="3" name="Espaço Reservado para Imagem 2">
            <a:extLst>
              <a:ext uri="{FF2B5EF4-FFF2-40B4-BE49-F238E27FC236}">
                <a16:creationId xmlns:a16="http://schemas.microsoft.com/office/drawing/2014/main" id="{50EA0BAC-F377-4624-80EB-46D8667E1505}"/>
              </a:ext>
            </a:extLst>
          </p:cNvPr>
          <p:cNvSpPr>
            <a:spLocks noGrp="1"/>
          </p:cNvSpPr>
          <p:nvPr>
            <p:ph type="pic" idx="1"/>
          </p:nvPr>
        </p:nvSpPr>
        <p:spPr>
          <a:xfrm>
            <a:off x="2908120" y="1752223"/>
            <a:ext cx="3463022" cy="8648428"/>
          </a:xfrm>
        </p:spPr>
        <p:txBody>
          <a:bodyPr/>
          <a:lstStyle>
            <a:lvl1pPr marL="0" indent="0">
              <a:buNone/>
              <a:defRPr sz="1796"/>
            </a:lvl1pPr>
            <a:lvl2pPr marL="256535" indent="0">
              <a:buNone/>
              <a:defRPr sz="1571"/>
            </a:lvl2pPr>
            <a:lvl3pPr marL="513070" indent="0">
              <a:buNone/>
              <a:defRPr sz="1347"/>
            </a:lvl3pPr>
            <a:lvl4pPr marL="769605" indent="0">
              <a:buNone/>
              <a:defRPr sz="1122"/>
            </a:lvl4pPr>
            <a:lvl5pPr marL="1026140" indent="0">
              <a:buNone/>
              <a:defRPr sz="1122"/>
            </a:lvl5pPr>
            <a:lvl6pPr marL="1282675" indent="0">
              <a:buNone/>
              <a:defRPr sz="1122"/>
            </a:lvl6pPr>
            <a:lvl7pPr marL="1539210" indent="0">
              <a:buNone/>
              <a:defRPr sz="1122"/>
            </a:lvl7pPr>
            <a:lvl8pPr marL="1795744" indent="0">
              <a:buNone/>
              <a:defRPr sz="1122"/>
            </a:lvl8pPr>
            <a:lvl9pPr marL="2052279" indent="0">
              <a:buNone/>
              <a:defRPr sz="1122"/>
            </a:lvl9pPr>
          </a:lstStyle>
          <a:p>
            <a:endParaRPr lang="pt-BR"/>
          </a:p>
        </p:txBody>
      </p:sp>
      <p:sp>
        <p:nvSpPr>
          <p:cNvPr id="4" name="Espaço Reservado para Texto 3">
            <a:extLst>
              <a:ext uri="{FF2B5EF4-FFF2-40B4-BE49-F238E27FC236}">
                <a16:creationId xmlns:a16="http://schemas.microsoft.com/office/drawing/2014/main" id="{2200C621-FEB1-4C72-8A79-CD33AB9D1488}"/>
              </a:ext>
            </a:extLst>
          </p:cNvPr>
          <p:cNvSpPr>
            <a:spLocks noGrp="1"/>
          </p:cNvSpPr>
          <p:nvPr>
            <p:ph type="body" sz="half" idx="2"/>
          </p:nvPr>
        </p:nvSpPr>
        <p:spPr>
          <a:xfrm>
            <a:off x="471178" y="3650933"/>
            <a:ext cx="2206251" cy="6763804"/>
          </a:xfrm>
        </p:spPr>
        <p:txBody>
          <a:bodyPr/>
          <a:lstStyle>
            <a:lvl1pPr marL="0" indent="0">
              <a:buNone/>
              <a:defRPr sz="898"/>
            </a:lvl1pPr>
            <a:lvl2pPr marL="256535" indent="0">
              <a:buNone/>
              <a:defRPr sz="786"/>
            </a:lvl2pPr>
            <a:lvl3pPr marL="513070" indent="0">
              <a:buNone/>
              <a:defRPr sz="673"/>
            </a:lvl3pPr>
            <a:lvl4pPr marL="769605" indent="0">
              <a:buNone/>
              <a:defRPr sz="561"/>
            </a:lvl4pPr>
            <a:lvl5pPr marL="1026140" indent="0">
              <a:buNone/>
              <a:defRPr sz="561"/>
            </a:lvl5pPr>
            <a:lvl6pPr marL="1282675" indent="0">
              <a:buNone/>
              <a:defRPr sz="561"/>
            </a:lvl6pPr>
            <a:lvl7pPr marL="1539210" indent="0">
              <a:buNone/>
              <a:defRPr sz="561"/>
            </a:lvl7pPr>
            <a:lvl8pPr marL="1795744" indent="0">
              <a:buNone/>
              <a:defRPr sz="561"/>
            </a:lvl8pPr>
            <a:lvl9pPr marL="2052279" indent="0">
              <a:buNone/>
              <a:defRPr sz="561"/>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7247EB15-C39E-4821-859E-30E8511EF2EF}"/>
              </a:ext>
            </a:extLst>
          </p:cNvPr>
          <p:cNvSpPr>
            <a:spLocks noGrp="1"/>
          </p:cNvSpPr>
          <p:nvPr>
            <p:ph type="dt" sz="half" idx="10"/>
          </p:nvPr>
        </p:nvSpPr>
        <p:spPr/>
        <p:txBody>
          <a:bodyPr/>
          <a:lstStyle/>
          <a:p>
            <a:fld id="{3E0B56A1-0819-47FA-8351-FF9CB029BD0F}" type="datetimeFigureOut">
              <a:rPr lang="pt-BR" smtClean="0"/>
              <a:t>15/06/2022</a:t>
            </a:fld>
            <a:endParaRPr lang="pt-BR"/>
          </a:p>
        </p:txBody>
      </p:sp>
      <p:sp>
        <p:nvSpPr>
          <p:cNvPr id="6" name="Espaço Reservado para Rodapé 5">
            <a:extLst>
              <a:ext uri="{FF2B5EF4-FFF2-40B4-BE49-F238E27FC236}">
                <a16:creationId xmlns:a16="http://schemas.microsoft.com/office/drawing/2014/main" id="{BE7EE283-BDEE-4050-85FE-6236E21DF80B}"/>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609857EE-9F22-4507-80DA-17A81F001597}"/>
              </a:ext>
            </a:extLst>
          </p:cNvPr>
          <p:cNvSpPr>
            <a:spLocks noGrp="1"/>
          </p:cNvSpPr>
          <p:nvPr>
            <p:ph type="sldNum" sz="quarter" idx="12"/>
          </p:nvPr>
        </p:nvSpPr>
        <p:spPr/>
        <p:txBody>
          <a:bodyPr/>
          <a:lstStyle/>
          <a:p>
            <a:fld id="{1CC8634F-FA27-44F8-AC08-A2BA0849BED3}" type="slidenum">
              <a:rPr lang="pt-BR" smtClean="0"/>
              <a:t>‹nº›</a:t>
            </a:fld>
            <a:endParaRPr lang="pt-BR"/>
          </a:p>
        </p:txBody>
      </p:sp>
    </p:spTree>
    <p:extLst>
      <p:ext uri="{BB962C8B-B14F-4D97-AF65-F5344CB8AC3E}">
        <p14:creationId xmlns:p14="http://schemas.microsoft.com/office/powerpoint/2010/main" val="928342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3686F18F-55B3-47FF-9E0D-950F00954886}"/>
              </a:ext>
            </a:extLst>
          </p:cNvPr>
          <p:cNvSpPr>
            <a:spLocks noGrp="1"/>
          </p:cNvSpPr>
          <p:nvPr>
            <p:ph type="title"/>
          </p:nvPr>
        </p:nvSpPr>
        <p:spPr>
          <a:xfrm>
            <a:off x="470287" y="647929"/>
            <a:ext cx="5899964" cy="2352261"/>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0ECBE140-BC0A-45C5-AADD-0C695CC8537D}"/>
              </a:ext>
            </a:extLst>
          </p:cNvPr>
          <p:cNvSpPr>
            <a:spLocks noGrp="1"/>
          </p:cNvSpPr>
          <p:nvPr>
            <p:ph type="body" idx="1"/>
          </p:nvPr>
        </p:nvSpPr>
        <p:spPr>
          <a:xfrm>
            <a:off x="470287" y="3239639"/>
            <a:ext cx="5899964" cy="7721610"/>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4618A0D-F117-4E7F-BCCF-EAD01C9FD1A4}"/>
              </a:ext>
            </a:extLst>
          </p:cNvPr>
          <p:cNvSpPr>
            <a:spLocks noGrp="1"/>
          </p:cNvSpPr>
          <p:nvPr>
            <p:ph type="dt" sz="half" idx="2"/>
          </p:nvPr>
        </p:nvSpPr>
        <p:spPr>
          <a:xfrm>
            <a:off x="470287" y="11279579"/>
            <a:ext cx="1539121" cy="647928"/>
          </a:xfrm>
          <a:prstGeom prst="rect">
            <a:avLst/>
          </a:prstGeom>
        </p:spPr>
        <p:txBody>
          <a:bodyPr vert="horz" lIns="91440" tIns="45720" rIns="91440" bIns="45720" rtlCol="0" anchor="ctr"/>
          <a:lstStyle>
            <a:lvl1pPr algn="l">
              <a:defRPr sz="673">
                <a:solidFill>
                  <a:schemeClr val="tx1">
                    <a:tint val="75000"/>
                  </a:schemeClr>
                </a:solidFill>
              </a:defRPr>
            </a:lvl1pPr>
          </a:lstStyle>
          <a:p>
            <a:fld id="{3E0B56A1-0819-47FA-8351-FF9CB029BD0F}" type="datetimeFigureOut">
              <a:rPr lang="pt-BR" smtClean="0"/>
              <a:t>15/06/2022</a:t>
            </a:fld>
            <a:endParaRPr lang="pt-BR"/>
          </a:p>
        </p:txBody>
      </p:sp>
      <p:sp>
        <p:nvSpPr>
          <p:cNvPr id="5" name="Espaço Reservado para Rodapé 4">
            <a:extLst>
              <a:ext uri="{FF2B5EF4-FFF2-40B4-BE49-F238E27FC236}">
                <a16:creationId xmlns:a16="http://schemas.microsoft.com/office/drawing/2014/main" id="{8C825195-7637-49C1-BC6E-3DE460704DA5}"/>
              </a:ext>
            </a:extLst>
          </p:cNvPr>
          <p:cNvSpPr>
            <a:spLocks noGrp="1"/>
          </p:cNvSpPr>
          <p:nvPr>
            <p:ph type="ftr" sz="quarter" idx="3"/>
          </p:nvPr>
        </p:nvSpPr>
        <p:spPr>
          <a:xfrm>
            <a:off x="2265928" y="11279579"/>
            <a:ext cx="2308682" cy="647928"/>
          </a:xfrm>
          <a:prstGeom prst="rect">
            <a:avLst/>
          </a:prstGeom>
        </p:spPr>
        <p:txBody>
          <a:bodyPr vert="horz" lIns="91440" tIns="45720" rIns="91440" bIns="45720" rtlCol="0" anchor="ctr"/>
          <a:lstStyle>
            <a:lvl1pPr algn="ctr">
              <a:defRPr sz="673">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08DD031C-CADE-404D-BA20-6E844671BE36}"/>
              </a:ext>
            </a:extLst>
          </p:cNvPr>
          <p:cNvSpPr>
            <a:spLocks noGrp="1"/>
          </p:cNvSpPr>
          <p:nvPr>
            <p:ph type="sldNum" sz="quarter" idx="4"/>
          </p:nvPr>
        </p:nvSpPr>
        <p:spPr>
          <a:xfrm>
            <a:off x="4831130" y="11279579"/>
            <a:ext cx="1539121" cy="647928"/>
          </a:xfrm>
          <a:prstGeom prst="rect">
            <a:avLst/>
          </a:prstGeom>
        </p:spPr>
        <p:txBody>
          <a:bodyPr vert="horz" lIns="91440" tIns="45720" rIns="91440" bIns="45720" rtlCol="0" anchor="ctr"/>
          <a:lstStyle>
            <a:lvl1pPr algn="r">
              <a:defRPr sz="673">
                <a:solidFill>
                  <a:schemeClr val="tx1">
                    <a:tint val="75000"/>
                  </a:schemeClr>
                </a:solidFill>
              </a:defRPr>
            </a:lvl1pPr>
          </a:lstStyle>
          <a:p>
            <a:fld id="{1CC8634F-FA27-44F8-AC08-A2BA0849BED3}" type="slidenum">
              <a:rPr lang="pt-BR" smtClean="0"/>
              <a:t>‹nº›</a:t>
            </a:fld>
            <a:endParaRPr lang="pt-BR"/>
          </a:p>
        </p:txBody>
      </p:sp>
    </p:spTree>
    <p:extLst>
      <p:ext uri="{BB962C8B-B14F-4D97-AF65-F5344CB8AC3E}">
        <p14:creationId xmlns:p14="http://schemas.microsoft.com/office/powerpoint/2010/main" val="684736976"/>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xStyles>
    <p:titleStyle>
      <a:lvl1pPr algn="l" defTabSz="513070" rtl="0" eaLnBrk="1" latinLnBrk="0" hangingPunct="1">
        <a:lnSpc>
          <a:spcPct val="90000"/>
        </a:lnSpc>
        <a:spcBef>
          <a:spcPct val="0"/>
        </a:spcBef>
        <a:buNone/>
        <a:defRPr sz="2469" kern="1200">
          <a:solidFill>
            <a:schemeClr val="tx1"/>
          </a:solidFill>
          <a:latin typeface="+mj-lt"/>
          <a:ea typeface="+mj-ea"/>
          <a:cs typeface="+mj-cs"/>
        </a:defRPr>
      </a:lvl1pPr>
    </p:titleStyle>
    <p:bodyStyle>
      <a:lvl1pPr marL="128267" indent="-128267" algn="l" defTabSz="513070" rtl="0" eaLnBrk="1" latinLnBrk="0" hangingPunct="1">
        <a:lnSpc>
          <a:spcPct val="90000"/>
        </a:lnSpc>
        <a:spcBef>
          <a:spcPts val="561"/>
        </a:spcBef>
        <a:buFont typeface="Arial" panose="020B0604020202020204" pitchFamily="34" charset="0"/>
        <a:buChar char="•"/>
        <a:defRPr sz="1571" kern="1200">
          <a:solidFill>
            <a:schemeClr val="tx1"/>
          </a:solidFill>
          <a:latin typeface="+mn-lt"/>
          <a:ea typeface="+mn-ea"/>
          <a:cs typeface="+mn-cs"/>
        </a:defRPr>
      </a:lvl1pPr>
      <a:lvl2pPr marL="384802" indent="-128267" algn="l" defTabSz="513070" rtl="0" eaLnBrk="1" latinLnBrk="0" hangingPunct="1">
        <a:lnSpc>
          <a:spcPct val="90000"/>
        </a:lnSpc>
        <a:spcBef>
          <a:spcPts val="281"/>
        </a:spcBef>
        <a:buFont typeface="Arial" panose="020B0604020202020204" pitchFamily="34" charset="0"/>
        <a:buChar char="•"/>
        <a:defRPr sz="1347" kern="1200">
          <a:solidFill>
            <a:schemeClr val="tx1"/>
          </a:solidFill>
          <a:latin typeface="+mn-lt"/>
          <a:ea typeface="+mn-ea"/>
          <a:cs typeface="+mn-cs"/>
        </a:defRPr>
      </a:lvl2pPr>
      <a:lvl3pPr marL="641337" indent="-128267" algn="l" defTabSz="513070" rtl="0" eaLnBrk="1" latinLnBrk="0" hangingPunct="1">
        <a:lnSpc>
          <a:spcPct val="90000"/>
        </a:lnSpc>
        <a:spcBef>
          <a:spcPts val="281"/>
        </a:spcBef>
        <a:buFont typeface="Arial" panose="020B0604020202020204" pitchFamily="34" charset="0"/>
        <a:buChar char="•"/>
        <a:defRPr sz="1122" kern="1200">
          <a:solidFill>
            <a:schemeClr val="tx1"/>
          </a:solidFill>
          <a:latin typeface="+mn-lt"/>
          <a:ea typeface="+mn-ea"/>
          <a:cs typeface="+mn-cs"/>
        </a:defRPr>
      </a:lvl3pPr>
      <a:lvl4pPr marL="897872" indent="-128267" algn="l" defTabSz="513070" rtl="0" eaLnBrk="1" latinLnBrk="0" hangingPunct="1">
        <a:lnSpc>
          <a:spcPct val="90000"/>
        </a:lnSpc>
        <a:spcBef>
          <a:spcPts val="281"/>
        </a:spcBef>
        <a:buFont typeface="Arial" panose="020B0604020202020204" pitchFamily="34" charset="0"/>
        <a:buChar char="•"/>
        <a:defRPr sz="1010" kern="1200">
          <a:solidFill>
            <a:schemeClr val="tx1"/>
          </a:solidFill>
          <a:latin typeface="+mn-lt"/>
          <a:ea typeface="+mn-ea"/>
          <a:cs typeface="+mn-cs"/>
        </a:defRPr>
      </a:lvl4pPr>
      <a:lvl5pPr marL="1154407" indent="-128267" algn="l" defTabSz="513070" rtl="0" eaLnBrk="1" latinLnBrk="0" hangingPunct="1">
        <a:lnSpc>
          <a:spcPct val="90000"/>
        </a:lnSpc>
        <a:spcBef>
          <a:spcPts val="281"/>
        </a:spcBef>
        <a:buFont typeface="Arial" panose="020B0604020202020204" pitchFamily="34" charset="0"/>
        <a:buChar char="•"/>
        <a:defRPr sz="1010" kern="1200">
          <a:solidFill>
            <a:schemeClr val="tx1"/>
          </a:solidFill>
          <a:latin typeface="+mn-lt"/>
          <a:ea typeface="+mn-ea"/>
          <a:cs typeface="+mn-cs"/>
        </a:defRPr>
      </a:lvl5pPr>
      <a:lvl6pPr marL="1410942" indent="-128267" algn="l" defTabSz="513070" rtl="0" eaLnBrk="1" latinLnBrk="0" hangingPunct="1">
        <a:lnSpc>
          <a:spcPct val="90000"/>
        </a:lnSpc>
        <a:spcBef>
          <a:spcPts val="281"/>
        </a:spcBef>
        <a:buFont typeface="Arial" panose="020B0604020202020204" pitchFamily="34" charset="0"/>
        <a:buChar char="•"/>
        <a:defRPr sz="1010" kern="1200">
          <a:solidFill>
            <a:schemeClr val="tx1"/>
          </a:solidFill>
          <a:latin typeface="+mn-lt"/>
          <a:ea typeface="+mn-ea"/>
          <a:cs typeface="+mn-cs"/>
        </a:defRPr>
      </a:lvl6pPr>
      <a:lvl7pPr marL="1667477" indent="-128267" algn="l" defTabSz="513070" rtl="0" eaLnBrk="1" latinLnBrk="0" hangingPunct="1">
        <a:lnSpc>
          <a:spcPct val="90000"/>
        </a:lnSpc>
        <a:spcBef>
          <a:spcPts val="281"/>
        </a:spcBef>
        <a:buFont typeface="Arial" panose="020B0604020202020204" pitchFamily="34" charset="0"/>
        <a:buChar char="•"/>
        <a:defRPr sz="1010" kern="1200">
          <a:solidFill>
            <a:schemeClr val="tx1"/>
          </a:solidFill>
          <a:latin typeface="+mn-lt"/>
          <a:ea typeface="+mn-ea"/>
          <a:cs typeface="+mn-cs"/>
        </a:defRPr>
      </a:lvl7pPr>
      <a:lvl8pPr marL="1924012" indent="-128267" algn="l" defTabSz="513070" rtl="0" eaLnBrk="1" latinLnBrk="0" hangingPunct="1">
        <a:lnSpc>
          <a:spcPct val="90000"/>
        </a:lnSpc>
        <a:spcBef>
          <a:spcPts val="281"/>
        </a:spcBef>
        <a:buFont typeface="Arial" panose="020B0604020202020204" pitchFamily="34" charset="0"/>
        <a:buChar char="•"/>
        <a:defRPr sz="1010" kern="1200">
          <a:solidFill>
            <a:schemeClr val="tx1"/>
          </a:solidFill>
          <a:latin typeface="+mn-lt"/>
          <a:ea typeface="+mn-ea"/>
          <a:cs typeface="+mn-cs"/>
        </a:defRPr>
      </a:lvl8pPr>
      <a:lvl9pPr marL="2180547" indent="-128267" algn="l" defTabSz="513070" rtl="0" eaLnBrk="1" latinLnBrk="0" hangingPunct="1">
        <a:lnSpc>
          <a:spcPct val="90000"/>
        </a:lnSpc>
        <a:spcBef>
          <a:spcPts val="281"/>
        </a:spcBef>
        <a:buFont typeface="Arial" panose="020B0604020202020204" pitchFamily="34" charset="0"/>
        <a:buChar char="•"/>
        <a:defRPr sz="1010" kern="1200">
          <a:solidFill>
            <a:schemeClr val="tx1"/>
          </a:solidFill>
          <a:latin typeface="+mn-lt"/>
          <a:ea typeface="+mn-ea"/>
          <a:cs typeface="+mn-cs"/>
        </a:defRPr>
      </a:lvl9pPr>
    </p:bodyStyle>
    <p:otherStyle>
      <a:defPPr>
        <a:defRPr lang="pt-BR"/>
      </a:defPPr>
      <a:lvl1pPr marL="0" algn="l" defTabSz="513070" rtl="0" eaLnBrk="1" latinLnBrk="0" hangingPunct="1">
        <a:defRPr sz="1010" kern="1200">
          <a:solidFill>
            <a:schemeClr val="tx1"/>
          </a:solidFill>
          <a:latin typeface="+mn-lt"/>
          <a:ea typeface="+mn-ea"/>
          <a:cs typeface="+mn-cs"/>
        </a:defRPr>
      </a:lvl1pPr>
      <a:lvl2pPr marL="256535" algn="l" defTabSz="513070" rtl="0" eaLnBrk="1" latinLnBrk="0" hangingPunct="1">
        <a:defRPr sz="1010" kern="1200">
          <a:solidFill>
            <a:schemeClr val="tx1"/>
          </a:solidFill>
          <a:latin typeface="+mn-lt"/>
          <a:ea typeface="+mn-ea"/>
          <a:cs typeface="+mn-cs"/>
        </a:defRPr>
      </a:lvl2pPr>
      <a:lvl3pPr marL="513070" algn="l" defTabSz="513070" rtl="0" eaLnBrk="1" latinLnBrk="0" hangingPunct="1">
        <a:defRPr sz="1010" kern="1200">
          <a:solidFill>
            <a:schemeClr val="tx1"/>
          </a:solidFill>
          <a:latin typeface="+mn-lt"/>
          <a:ea typeface="+mn-ea"/>
          <a:cs typeface="+mn-cs"/>
        </a:defRPr>
      </a:lvl3pPr>
      <a:lvl4pPr marL="769605" algn="l" defTabSz="513070" rtl="0" eaLnBrk="1" latinLnBrk="0" hangingPunct="1">
        <a:defRPr sz="1010" kern="1200">
          <a:solidFill>
            <a:schemeClr val="tx1"/>
          </a:solidFill>
          <a:latin typeface="+mn-lt"/>
          <a:ea typeface="+mn-ea"/>
          <a:cs typeface="+mn-cs"/>
        </a:defRPr>
      </a:lvl4pPr>
      <a:lvl5pPr marL="1026140" algn="l" defTabSz="513070" rtl="0" eaLnBrk="1" latinLnBrk="0" hangingPunct="1">
        <a:defRPr sz="1010" kern="1200">
          <a:solidFill>
            <a:schemeClr val="tx1"/>
          </a:solidFill>
          <a:latin typeface="+mn-lt"/>
          <a:ea typeface="+mn-ea"/>
          <a:cs typeface="+mn-cs"/>
        </a:defRPr>
      </a:lvl5pPr>
      <a:lvl6pPr marL="1282675" algn="l" defTabSz="513070" rtl="0" eaLnBrk="1" latinLnBrk="0" hangingPunct="1">
        <a:defRPr sz="1010" kern="1200">
          <a:solidFill>
            <a:schemeClr val="tx1"/>
          </a:solidFill>
          <a:latin typeface="+mn-lt"/>
          <a:ea typeface="+mn-ea"/>
          <a:cs typeface="+mn-cs"/>
        </a:defRPr>
      </a:lvl6pPr>
      <a:lvl7pPr marL="1539210" algn="l" defTabSz="513070" rtl="0" eaLnBrk="1" latinLnBrk="0" hangingPunct="1">
        <a:defRPr sz="1010" kern="1200">
          <a:solidFill>
            <a:schemeClr val="tx1"/>
          </a:solidFill>
          <a:latin typeface="+mn-lt"/>
          <a:ea typeface="+mn-ea"/>
          <a:cs typeface="+mn-cs"/>
        </a:defRPr>
      </a:lvl7pPr>
      <a:lvl8pPr marL="1795744" algn="l" defTabSz="513070" rtl="0" eaLnBrk="1" latinLnBrk="0" hangingPunct="1">
        <a:defRPr sz="1010" kern="1200">
          <a:solidFill>
            <a:schemeClr val="tx1"/>
          </a:solidFill>
          <a:latin typeface="+mn-lt"/>
          <a:ea typeface="+mn-ea"/>
          <a:cs typeface="+mn-cs"/>
        </a:defRPr>
      </a:lvl8pPr>
      <a:lvl9pPr marL="2052279" algn="l" defTabSz="513070" rtl="0" eaLnBrk="1" latinLnBrk="0" hangingPunct="1">
        <a:defRPr sz="101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hyperlink" Target="mailto:yasminmguimaraes@outlook.com" TargetMode="External"/><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
            <a:lum/>
          </a:blip>
          <a:srcRect/>
          <a:stretch>
            <a:fillRect l="-108000" r="-108000"/>
          </a:stretch>
        </a:blipFill>
        <a:effectLst/>
      </p:bgPr>
    </p:bg>
    <p:spTree>
      <p:nvGrpSpPr>
        <p:cNvPr id="1" name=""/>
        <p:cNvGrpSpPr/>
        <p:nvPr/>
      </p:nvGrpSpPr>
      <p:grpSpPr>
        <a:xfrm>
          <a:off x="0" y="0"/>
          <a:ext cx="0" cy="0"/>
          <a:chOff x="0" y="0"/>
          <a:chExt cx="0" cy="0"/>
        </a:xfrm>
      </p:grpSpPr>
      <p:sp>
        <p:nvSpPr>
          <p:cNvPr id="18" name="Título 1">
            <a:extLst>
              <a:ext uri="{FF2B5EF4-FFF2-40B4-BE49-F238E27FC236}">
                <a16:creationId xmlns:a16="http://schemas.microsoft.com/office/drawing/2014/main" id="{DCBA5827-CB57-4E2B-9CFE-3BE70D8F4DB1}"/>
              </a:ext>
            </a:extLst>
          </p:cNvPr>
          <p:cNvSpPr txBox="1">
            <a:spLocks/>
          </p:cNvSpPr>
          <p:nvPr/>
        </p:nvSpPr>
        <p:spPr>
          <a:xfrm>
            <a:off x="176839" y="1242316"/>
            <a:ext cx="6434721" cy="740251"/>
          </a:xfrm>
          <a:prstGeom prst="rect">
            <a:avLst/>
          </a:prstGeom>
          <a:noFill/>
          <a:ln>
            <a:solidFill>
              <a:srgbClr val="1E9638"/>
            </a:solidFill>
          </a:ln>
        </p:spPr>
        <p:txBody>
          <a:bodyPr vert="horz" lIns="136881" tIns="68441" rIns="136881" bIns="68441" rtlCol="0" anchor="t">
            <a:noAutofit/>
          </a:bodyPr>
          <a:lstStyle>
            <a:lvl1pPr algn="ctr" defTabSz="914330" rtl="0" eaLnBrk="1" latinLnBrk="0" hangingPunct="1">
              <a:spcBef>
                <a:spcPct val="0"/>
              </a:spcBef>
              <a:buNone/>
              <a:defRPr sz="4400" kern="1200">
                <a:solidFill>
                  <a:schemeClr val="tx1"/>
                </a:solidFill>
                <a:latin typeface="+mj-lt"/>
                <a:ea typeface="+mj-ea"/>
                <a:cs typeface="+mj-cs"/>
              </a:defRPr>
            </a:lvl1pPr>
          </a:lstStyle>
          <a:p>
            <a:r>
              <a:rPr lang="pt-BR" sz="800" dirty="0">
                <a:latin typeface="Arial" pitchFamily="34" charset="0"/>
                <a:cs typeface="Arial" pitchFamily="34" charset="0"/>
              </a:rPr>
              <a:t>Yasmin Medeiros Guimarães¹, </a:t>
            </a:r>
            <a:r>
              <a:rPr lang="pt-BR" sz="800" dirty="0" err="1">
                <a:latin typeface="Arial" pitchFamily="34" charset="0"/>
                <a:cs typeface="Arial" pitchFamily="34" charset="0"/>
              </a:rPr>
              <a:t>Luani</a:t>
            </a:r>
            <a:r>
              <a:rPr lang="pt-BR" sz="800" dirty="0">
                <a:latin typeface="Arial" pitchFamily="34" charset="0"/>
                <a:cs typeface="Arial" pitchFamily="34" charset="0"/>
              </a:rPr>
              <a:t> Rezende Godoy¹, </a:t>
            </a:r>
            <a:r>
              <a:rPr lang="pt-BR" sz="800" dirty="0" err="1">
                <a:latin typeface="Arial" pitchFamily="34" charset="0"/>
                <a:cs typeface="Arial" pitchFamily="34" charset="0"/>
              </a:rPr>
              <a:t>Tauana</a:t>
            </a:r>
            <a:r>
              <a:rPr lang="pt-BR" sz="800" dirty="0">
                <a:latin typeface="Arial" pitchFamily="34" charset="0"/>
                <a:cs typeface="Arial" pitchFamily="34" charset="0"/>
              </a:rPr>
              <a:t> Christina Dias¹, </a:t>
            </a:r>
            <a:r>
              <a:rPr lang="pt-BR" sz="800" dirty="0" err="1">
                <a:latin typeface="Arial" pitchFamily="34" charset="0"/>
                <a:cs typeface="Arial" pitchFamily="34" charset="0"/>
              </a:rPr>
              <a:t>Julio</a:t>
            </a:r>
            <a:r>
              <a:rPr lang="pt-BR" sz="800" dirty="0">
                <a:latin typeface="Arial" pitchFamily="34" charset="0"/>
                <a:cs typeface="Arial" pitchFamily="34" charset="0"/>
              </a:rPr>
              <a:t> Cesar </a:t>
            </a:r>
            <a:r>
              <a:rPr lang="pt-BR" sz="800" dirty="0" err="1">
                <a:latin typeface="Arial" pitchFamily="34" charset="0"/>
                <a:cs typeface="Arial" pitchFamily="34" charset="0"/>
              </a:rPr>
              <a:t>Possati</a:t>
            </a:r>
            <a:r>
              <a:rPr lang="pt-BR" sz="800" dirty="0">
                <a:latin typeface="Arial" pitchFamily="34" charset="0"/>
                <a:cs typeface="Arial" pitchFamily="34" charset="0"/>
              </a:rPr>
              <a:t> Resende¹, </a:t>
            </a:r>
            <a:r>
              <a:rPr lang="pt-BR" sz="800" dirty="0" err="1">
                <a:latin typeface="Arial" pitchFamily="34" charset="0"/>
                <a:cs typeface="Arial" pitchFamily="34" charset="0"/>
              </a:rPr>
              <a:t>Heleen</a:t>
            </a:r>
            <a:r>
              <a:rPr lang="pt-BR" sz="800" dirty="0">
                <a:latin typeface="Arial" pitchFamily="34" charset="0"/>
                <a:cs typeface="Arial" pitchFamily="34" charset="0"/>
              </a:rPr>
              <a:t> Vermandere², Olivier Degomme², Ricardo dos Reis¹, Adhemar Longatto-Filho³.</a:t>
            </a:r>
          </a:p>
          <a:p>
            <a:pPr algn="l"/>
            <a:r>
              <a:rPr lang="pt-BR" sz="800" dirty="0">
                <a:latin typeface="Arial" pitchFamily="34" charset="0"/>
                <a:cs typeface="Arial" pitchFamily="34" charset="0"/>
              </a:rPr>
              <a:t>1 – Barretos </a:t>
            </a:r>
            <a:r>
              <a:rPr lang="pt-BR" sz="800" dirty="0" err="1">
                <a:latin typeface="Arial" pitchFamily="34" charset="0"/>
                <a:cs typeface="Arial" pitchFamily="34" charset="0"/>
              </a:rPr>
              <a:t>Cancer</a:t>
            </a:r>
            <a:r>
              <a:rPr lang="pt-BR" sz="800" dirty="0">
                <a:latin typeface="Arial" pitchFamily="34" charset="0"/>
                <a:cs typeface="Arial" pitchFamily="34" charset="0"/>
              </a:rPr>
              <a:t> Hospital, Barretos, </a:t>
            </a:r>
            <a:r>
              <a:rPr lang="pt-BR" sz="800" dirty="0" err="1">
                <a:latin typeface="Arial" pitchFamily="34" charset="0"/>
                <a:cs typeface="Arial" pitchFamily="34" charset="0"/>
              </a:rPr>
              <a:t>Brazil</a:t>
            </a:r>
            <a:endParaRPr lang="pt-BR" sz="800" dirty="0">
              <a:latin typeface="Arial" pitchFamily="34" charset="0"/>
              <a:cs typeface="Arial" pitchFamily="34" charset="0"/>
            </a:endParaRPr>
          </a:p>
          <a:p>
            <a:pPr algn="l"/>
            <a:r>
              <a:rPr lang="pt-BR" sz="800" dirty="0">
                <a:latin typeface="Arial" pitchFamily="34" charset="0"/>
                <a:cs typeface="Arial" pitchFamily="34" charset="0"/>
              </a:rPr>
              <a:t>2 – </a:t>
            </a:r>
            <a:r>
              <a:rPr lang="pt-BR" sz="800" dirty="0" err="1">
                <a:latin typeface="Arial" pitchFamily="34" charset="0"/>
                <a:cs typeface="Arial" pitchFamily="34" charset="0"/>
              </a:rPr>
              <a:t>Ghent</a:t>
            </a:r>
            <a:r>
              <a:rPr lang="pt-BR" sz="800" dirty="0">
                <a:latin typeface="Arial" pitchFamily="34" charset="0"/>
                <a:cs typeface="Arial" pitchFamily="34" charset="0"/>
              </a:rPr>
              <a:t> </a:t>
            </a:r>
            <a:r>
              <a:rPr lang="pt-BR" sz="800" dirty="0" err="1">
                <a:latin typeface="Arial" pitchFamily="34" charset="0"/>
                <a:cs typeface="Arial" pitchFamily="34" charset="0"/>
              </a:rPr>
              <a:t>University</a:t>
            </a:r>
            <a:r>
              <a:rPr lang="pt-BR" sz="800" dirty="0">
                <a:latin typeface="Arial" pitchFamily="34" charset="0"/>
                <a:cs typeface="Arial" pitchFamily="34" charset="0"/>
              </a:rPr>
              <a:t>, </a:t>
            </a:r>
            <a:r>
              <a:rPr lang="pt-BR" sz="800" dirty="0" err="1">
                <a:latin typeface="Arial" pitchFamily="34" charset="0"/>
                <a:cs typeface="Arial" pitchFamily="34" charset="0"/>
              </a:rPr>
              <a:t>Ghent</a:t>
            </a:r>
            <a:r>
              <a:rPr lang="pt-BR" sz="800" dirty="0">
                <a:latin typeface="Arial" pitchFamily="34" charset="0"/>
                <a:cs typeface="Arial" pitchFamily="34" charset="0"/>
              </a:rPr>
              <a:t>, </a:t>
            </a:r>
            <a:r>
              <a:rPr lang="pt-BR" sz="800" dirty="0" err="1">
                <a:latin typeface="Arial" pitchFamily="34" charset="0"/>
                <a:cs typeface="Arial" pitchFamily="34" charset="0"/>
              </a:rPr>
              <a:t>Belgium</a:t>
            </a:r>
            <a:endParaRPr lang="pt-BR" sz="800" dirty="0">
              <a:latin typeface="Arial" pitchFamily="34" charset="0"/>
              <a:cs typeface="Arial" pitchFamily="34" charset="0"/>
            </a:endParaRPr>
          </a:p>
          <a:p>
            <a:pPr algn="l"/>
            <a:r>
              <a:rPr lang="pt-BR" sz="800" dirty="0">
                <a:latin typeface="Arial" pitchFamily="34" charset="0"/>
                <a:cs typeface="Arial" pitchFamily="34" charset="0"/>
              </a:rPr>
              <a:t>3 – Minho </a:t>
            </a:r>
            <a:r>
              <a:rPr lang="pt-BR" sz="800" dirty="0" err="1">
                <a:latin typeface="Arial" pitchFamily="34" charset="0"/>
                <a:cs typeface="Arial" pitchFamily="34" charset="0"/>
              </a:rPr>
              <a:t>University</a:t>
            </a:r>
            <a:r>
              <a:rPr lang="pt-BR" sz="800" dirty="0">
                <a:latin typeface="Arial" pitchFamily="34" charset="0"/>
                <a:cs typeface="Arial" pitchFamily="34" charset="0"/>
              </a:rPr>
              <a:t>, Braga, Portugal</a:t>
            </a:r>
          </a:p>
        </p:txBody>
      </p:sp>
      <p:grpSp>
        <p:nvGrpSpPr>
          <p:cNvPr id="19" name="Agrupar 18">
            <a:extLst>
              <a:ext uri="{FF2B5EF4-FFF2-40B4-BE49-F238E27FC236}">
                <a16:creationId xmlns:a16="http://schemas.microsoft.com/office/drawing/2014/main" id="{35B0C7E0-F207-4937-808B-EECB7DAD0326}"/>
              </a:ext>
            </a:extLst>
          </p:cNvPr>
          <p:cNvGrpSpPr/>
          <p:nvPr/>
        </p:nvGrpSpPr>
        <p:grpSpPr>
          <a:xfrm>
            <a:off x="182000" y="2050456"/>
            <a:ext cx="3094253" cy="2140120"/>
            <a:chOff x="321225" y="1657222"/>
            <a:chExt cx="2885207" cy="1408516"/>
          </a:xfrm>
        </p:grpSpPr>
        <p:sp>
          <p:nvSpPr>
            <p:cNvPr id="20" name="Subtítulo 2">
              <a:extLst>
                <a:ext uri="{FF2B5EF4-FFF2-40B4-BE49-F238E27FC236}">
                  <a16:creationId xmlns:a16="http://schemas.microsoft.com/office/drawing/2014/main" id="{1D1B1269-0A24-4CE5-A955-E8D0064B49FA}"/>
                </a:ext>
              </a:extLst>
            </p:cNvPr>
            <p:cNvSpPr txBox="1">
              <a:spLocks/>
            </p:cNvSpPr>
            <p:nvPr/>
          </p:nvSpPr>
          <p:spPr>
            <a:xfrm>
              <a:off x="321225" y="1657222"/>
              <a:ext cx="2885207" cy="220293"/>
            </a:xfrm>
            <a:prstGeom prst="rect">
              <a:avLst/>
            </a:prstGeom>
            <a:ln>
              <a:solidFill>
                <a:srgbClr val="1E9638"/>
              </a:solidFill>
            </a:ln>
          </p:spPr>
          <p:txBody>
            <a:bodyPr vert="horz" wrap="square" lIns="102879" tIns="51440" rIns="102879" bIns="51440" rtlCol="0">
              <a:sp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pt-BR" sz="1500" b="1" dirty="0">
                  <a:solidFill>
                    <a:schemeClr val="tx1"/>
                  </a:solidFill>
                  <a:latin typeface="Arial" pitchFamily="34" charset="0"/>
                  <a:cs typeface="Arial" pitchFamily="34" charset="0"/>
                </a:rPr>
                <a:t>Introdução</a:t>
              </a:r>
            </a:p>
          </p:txBody>
        </p:sp>
        <p:sp>
          <p:nvSpPr>
            <p:cNvPr id="21" name="Subtítulo 2">
              <a:extLst>
                <a:ext uri="{FF2B5EF4-FFF2-40B4-BE49-F238E27FC236}">
                  <a16:creationId xmlns:a16="http://schemas.microsoft.com/office/drawing/2014/main" id="{320BE80D-D374-42E5-8998-4E587DACFAC4}"/>
                </a:ext>
              </a:extLst>
            </p:cNvPr>
            <p:cNvSpPr txBox="1">
              <a:spLocks/>
            </p:cNvSpPr>
            <p:nvPr/>
          </p:nvSpPr>
          <p:spPr>
            <a:xfrm>
              <a:off x="337734" y="1942015"/>
              <a:ext cx="2868697" cy="1123723"/>
            </a:xfrm>
            <a:prstGeom prst="rect">
              <a:avLst/>
            </a:prstGeom>
            <a:noFill/>
            <a:ln>
              <a:solidFill>
                <a:srgbClr val="1E9638"/>
              </a:solidFill>
            </a:ln>
          </p:spPr>
          <p:txBody>
            <a:bodyPr vert="horz" wrap="square" lIns="102879" tIns="51440" rIns="102879" bIns="51440" rtlCol="0">
              <a:sp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endParaRPr lang="pt-BR" sz="700" dirty="0">
                <a:solidFill>
                  <a:schemeClr val="tx1"/>
                </a:solidFill>
                <a:latin typeface="Arial" pitchFamily="34" charset="0"/>
                <a:cs typeface="Arial" pitchFamily="34" charset="0"/>
              </a:endParaRPr>
            </a:p>
            <a:p>
              <a:pPr algn="just"/>
              <a:endParaRPr lang="pt-BR" sz="900" dirty="0">
                <a:solidFill>
                  <a:schemeClr val="tx1"/>
                </a:solidFill>
                <a:latin typeface="Arial" pitchFamily="34" charset="0"/>
                <a:cs typeface="Arial" pitchFamily="34" charset="0"/>
              </a:endParaRPr>
            </a:p>
            <a:p>
              <a:pPr algn="just"/>
              <a:endParaRPr lang="pt-BR" sz="900" dirty="0">
                <a:solidFill>
                  <a:schemeClr val="tx1"/>
                </a:solidFill>
                <a:latin typeface="Arial" pitchFamily="34" charset="0"/>
                <a:cs typeface="Arial" pitchFamily="34" charset="0"/>
              </a:endParaRPr>
            </a:p>
            <a:p>
              <a:pPr algn="just"/>
              <a:endParaRPr lang="pt-BR" sz="900" dirty="0">
                <a:solidFill>
                  <a:schemeClr val="tx1"/>
                </a:solidFill>
                <a:latin typeface="Arial" pitchFamily="34" charset="0"/>
                <a:cs typeface="Arial" pitchFamily="34" charset="0"/>
              </a:endParaRPr>
            </a:p>
            <a:p>
              <a:pPr algn="just"/>
              <a:endParaRPr lang="pt-BR" sz="900" dirty="0">
                <a:solidFill>
                  <a:schemeClr val="tx1"/>
                </a:solidFill>
                <a:latin typeface="Arial" pitchFamily="34" charset="0"/>
                <a:cs typeface="Arial" pitchFamily="34" charset="0"/>
              </a:endParaRPr>
            </a:p>
            <a:p>
              <a:pPr algn="just"/>
              <a:endParaRPr lang="pt-BR" sz="900" dirty="0">
                <a:solidFill>
                  <a:schemeClr val="tx1"/>
                </a:solidFill>
                <a:latin typeface="Arial" pitchFamily="34" charset="0"/>
                <a:cs typeface="Arial" pitchFamily="34" charset="0"/>
              </a:endParaRPr>
            </a:p>
            <a:p>
              <a:pPr algn="just"/>
              <a:endParaRPr lang="pt-BR" sz="900" dirty="0">
                <a:solidFill>
                  <a:schemeClr val="tx1"/>
                </a:solidFill>
                <a:latin typeface="Arial" pitchFamily="34" charset="0"/>
                <a:cs typeface="Arial" pitchFamily="34" charset="0"/>
              </a:endParaRPr>
            </a:p>
            <a:p>
              <a:pPr algn="just"/>
              <a:endParaRPr lang="pt-BR" sz="900" dirty="0">
                <a:solidFill>
                  <a:schemeClr val="tx1"/>
                </a:solidFill>
                <a:latin typeface="Arial" pitchFamily="34" charset="0"/>
                <a:cs typeface="Arial" pitchFamily="34" charset="0"/>
              </a:endParaRPr>
            </a:p>
            <a:p>
              <a:pPr algn="just"/>
              <a:endParaRPr lang="pt-BR" sz="900" dirty="0">
                <a:solidFill>
                  <a:schemeClr val="tx1"/>
                </a:solidFill>
                <a:latin typeface="Arial" pitchFamily="34" charset="0"/>
                <a:cs typeface="Arial" pitchFamily="34" charset="0"/>
              </a:endParaRPr>
            </a:p>
            <a:p>
              <a:pPr algn="just"/>
              <a:endParaRPr lang="pt-BR" sz="900" dirty="0">
                <a:solidFill>
                  <a:schemeClr val="tx1"/>
                </a:solidFill>
                <a:latin typeface="Arial" pitchFamily="34" charset="0"/>
                <a:cs typeface="Arial" pitchFamily="34" charset="0"/>
              </a:endParaRPr>
            </a:p>
          </p:txBody>
        </p:sp>
      </p:grpSp>
      <p:grpSp>
        <p:nvGrpSpPr>
          <p:cNvPr id="22" name="Agrupar 21">
            <a:extLst>
              <a:ext uri="{FF2B5EF4-FFF2-40B4-BE49-F238E27FC236}">
                <a16:creationId xmlns:a16="http://schemas.microsoft.com/office/drawing/2014/main" id="{78F70C96-9B65-44B9-8314-E4339B821843}"/>
              </a:ext>
            </a:extLst>
          </p:cNvPr>
          <p:cNvGrpSpPr/>
          <p:nvPr/>
        </p:nvGrpSpPr>
        <p:grpSpPr>
          <a:xfrm>
            <a:off x="182000" y="4379671"/>
            <a:ext cx="3111956" cy="2238118"/>
            <a:chOff x="280123" y="4125455"/>
            <a:chExt cx="3119900" cy="1681653"/>
          </a:xfrm>
          <a:solidFill>
            <a:schemeClr val="bg1"/>
          </a:solidFill>
        </p:grpSpPr>
        <p:sp>
          <p:nvSpPr>
            <p:cNvPr id="23" name="Subtítulo 2">
              <a:extLst>
                <a:ext uri="{FF2B5EF4-FFF2-40B4-BE49-F238E27FC236}">
                  <a16:creationId xmlns:a16="http://schemas.microsoft.com/office/drawing/2014/main" id="{9DFE5881-29C8-4F02-A205-979786BB8D9C}"/>
                </a:ext>
              </a:extLst>
            </p:cNvPr>
            <p:cNvSpPr txBox="1">
              <a:spLocks/>
            </p:cNvSpPr>
            <p:nvPr/>
          </p:nvSpPr>
          <p:spPr>
            <a:xfrm>
              <a:off x="280123" y="4125455"/>
              <a:ext cx="3102150" cy="251495"/>
            </a:xfrm>
            <a:prstGeom prst="rect">
              <a:avLst/>
            </a:prstGeom>
            <a:grpFill/>
            <a:ln>
              <a:solidFill>
                <a:srgbClr val="1E9638"/>
              </a:solidFill>
            </a:ln>
          </p:spPr>
          <p:txBody>
            <a:bodyPr vert="horz" wrap="square" lIns="102879" tIns="51440" rIns="102879" bIns="51440" rtlCol="0">
              <a:sp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pt-BR" sz="1500" b="1" dirty="0">
                  <a:solidFill>
                    <a:schemeClr val="tx1"/>
                  </a:solidFill>
                  <a:latin typeface="Arial" pitchFamily="34" charset="0"/>
                  <a:cs typeface="Arial" pitchFamily="34" charset="0"/>
                </a:rPr>
                <a:t>Métodos</a:t>
              </a:r>
            </a:p>
          </p:txBody>
        </p:sp>
        <p:sp>
          <p:nvSpPr>
            <p:cNvPr id="24" name="Subtítulo 2">
              <a:extLst>
                <a:ext uri="{FF2B5EF4-FFF2-40B4-BE49-F238E27FC236}">
                  <a16:creationId xmlns:a16="http://schemas.microsoft.com/office/drawing/2014/main" id="{48CBB40C-F3B8-4400-AC9E-B4350B300199}"/>
                </a:ext>
              </a:extLst>
            </p:cNvPr>
            <p:cNvSpPr txBox="1">
              <a:spLocks/>
            </p:cNvSpPr>
            <p:nvPr/>
          </p:nvSpPr>
          <p:spPr>
            <a:xfrm>
              <a:off x="297873" y="4454843"/>
              <a:ext cx="3102150" cy="1352265"/>
            </a:xfrm>
            <a:prstGeom prst="rect">
              <a:avLst/>
            </a:prstGeom>
            <a:grpFill/>
            <a:ln>
              <a:solidFill>
                <a:srgbClr val="1E9638"/>
              </a:solidFill>
            </a:ln>
          </p:spPr>
          <p:txBody>
            <a:bodyPr vert="horz" wrap="square" lIns="102879" tIns="51440" rIns="102879" bIns="51440" rtlCol="0">
              <a:sp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endParaRPr lang="pt-BR" sz="700" dirty="0">
                <a:solidFill>
                  <a:schemeClr val="tx1"/>
                </a:solidFill>
                <a:latin typeface="Arial" pitchFamily="34" charset="0"/>
                <a:cs typeface="Arial" pitchFamily="34" charset="0"/>
              </a:endParaRPr>
            </a:p>
            <a:p>
              <a:pPr algn="just"/>
              <a:endParaRPr lang="pt-BR" sz="700" dirty="0">
                <a:solidFill>
                  <a:schemeClr val="tx1"/>
                </a:solidFill>
                <a:latin typeface="Arial" pitchFamily="34" charset="0"/>
                <a:cs typeface="Arial" pitchFamily="34" charset="0"/>
              </a:endParaRPr>
            </a:p>
            <a:p>
              <a:pPr algn="just"/>
              <a:endParaRPr lang="pt-BR" sz="700" dirty="0">
                <a:solidFill>
                  <a:schemeClr val="tx1"/>
                </a:solidFill>
                <a:latin typeface="Arial" pitchFamily="34" charset="0"/>
                <a:cs typeface="Arial" pitchFamily="34" charset="0"/>
              </a:endParaRPr>
            </a:p>
            <a:p>
              <a:pPr algn="just"/>
              <a:endParaRPr lang="pt-BR" sz="900" dirty="0">
                <a:solidFill>
                  <a:schemeClr val="tx1"/>
                </a:solidFill>
                <a:latin typeface="Arial" pitchFamily="34" charset="0"/>
                <a:cs typeface="Arial" pitchFamily="34" charset="0"/>
              </a:endParaRPr>
            </a:p>
            <a:p>
              <a:pPr algn="just"/>
              <a:endParaRPr lang="pt-BR" sz="900" dirty="0">
                <a:solidFill>
                  <a:schemeClr val="tx1"/>
                </a:solidFill>
                <a:latin typeface="Arial" pitchFamily="34" charset="0"/>
                <a:cs typeface="Arial" pitchFamily="34" charset="0"/>
              </a:endParaRPr>
            </a:p>
            <a:p>
              <a:pPr algn="just"/>
              <a:endParaRPr lang="pt-BR" sz="900" dirty="0">
                <a:solidFill>
                  <a:schemeClr val="tx1"/>
                </a:solidFill>
                <a:latin typeface="Arial" pitchFamily="34" charset="0"/>
                <a:cs typeface="Arial" pitchFamily="34" charset="0"/>
              </a:endParaRPr>
            </a:p>
            <a:p>
              <a:pPr algn="just"/>
              <a:endParaRPr lang="pt-BR" sz="900" dirty="0">
                <a:solidFill>
                  <a:schemeClr val="tx1"/>
                </a:solidFill>
                <a:latin typeface="Arial" pitchFamily="34" charset="0"/>
                <a:cs typeface="Arial" pitchFamily="34" charset="0"/>
              </a:endParaRPr>
            </a:p>
            <a:p>
              <a:pPr algn="just"/>
              <a:endParaRPr lang="pt-BR" sz="900" dirty="0">
                <a:solidFill>
                  <a:schemeClr val="tx1"/>
                </a:solidFill>
                <a:latin typeface="Arial" pitchFamily="34" charset="0"/>
                <a:cs typeface="Arial" pitchFamily="34" charset="0"/>
              </a:endParaRPr>
            </a:p>
            <a:p>
              <a:pPr algn="just"/>
              <a:endParaRPr lang="pt-BR" sz="900" dirty="0">
                <a:solidFill>
                  <a:schemeClr val="tx1"/>
                </a:solidFill>
                <a:latin typeface="Arial" pitchFamily="34" charset="0"/>
                <a:cs typeface="Arial" pitchFamily="34" charset="0"/>
              </a:endParaRPr>
            </a:p>
            <a:p>
              <a:pPr algn="just"/>
              <a:endParaRPr lang="pt-BR" sz="900" dirty="0">
                <a:solidFill>
                  <a:schemeClr val="tx1"/>
                </a:solidFill>
                <a:latin typeface="Arial" pitchFamily="34" charset="0"/>
                <a:cs typeface="Arial" pitchFamily="34" charset="0"/>
              </a:endParaRPr>
            </a:p>
            <a:p>
              <a:pPr algn="just"/>
              <a:endParaRPr lang="pt-BR" sz="900" dirty="0">
                <a:solidFill>
                  <a:schemeClr val="tx1"/>
                </a:solidFill>
                <a:latin typeface="Arial" pitchFamily="34" charset="0"/>
                <a:cs typeface="Arial" pitchFamily="34" charset="0"/>
              </a:endParaRPr>
            </a:p>
          </p:txBody>
        </p:sp>
      </p:grpSp>
      <p:grpSp>
        <p:nvGrpSpPr>
          <p:cNvPr id="25" name="Agrupar 24">
            <a:extLst>
              <a:ext uri="{FF2B5EF4-FFF2-40B4-BE49-F238E27FC236}">
                <a16:creationId xmlns:a16="http://schemas.microsoft.com/office/drawing/2014/main" id="{239320D9-5B7C-4147-9E3E-B7E6EA195142}"/>
              </a:ext>
            </a:extLst>
          </p:cNvPr>
          <p:cNvGrpSpPr/>
          <p:nvPr/>
        </p:nvGrpSpPr>
        <p:grpSpPr>
          <a:xfrm>
            <a:off x="190641" y="6847892"/>
            <a:ext cx="3103315" cy="2349138"/>
            <a:chOff x="420895" y="6733037"/>
            <a:chExt cx="3111235" cy="572751"/>
          </a:xfrm>
        </p:grpSpPr>
        <p:sp>
          <p:nvSpPr>
            <p:cNvPr id="26" name="Subtítulo 2">
              <a:extLst>
                <a:ext uri="{FF2B5EF4-FFF2-40B4-BE49-F238E27FC236}">
                  <a16:creationId xmlns:a16="http://schemas.microsoft.com/office/drawing/2014/main" id="{FE1EFD37-6585-4332-B0D2-64CFB3BFFC72}"/>
                </a:ext>
              </a:extLst>
            </p:cNvPr>
            <p:cNvSpPr txBox="1">
              <a:spLocks/>
            </p:cNvSpPr>
            <p:nvPr/>
          </p:nvSpPr>
          <p:spPr>
            <a:xfrm>
              <a:off x="429982" y="6733037"/>
              <a:ext cx="3102148" cy="81170"/>
            </a:xfrm>
            <a:prstGeom prst="rect">
              <a:avLst/>
            </a:prstGeom>
            <a:ln>
              <a:solidFill>
                <a:srgbClr val="1E9638"/>
              </a:solidFill>
            </a:ln>
          </p:spPr>
          <p:txBody>
            <a:bodyPr vert="horz" wrap="square" lIns="102879" tIns="51440" rIns="102879" bIns="51440" rtlCol="0">
              <a:sp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pt-BR" sz="1500" b="1" dirty="0">
                  <a:solidFill>
                    <a:schemeClr val="tx1"/>
                  </a:solidFill>
                  <a:latin typeface="Arial" pitchFamily="34" charset="0"/>
                  <a:cs typeface="Arial" pitchFamily="34" charset="0"/>
                </a:rPr>
                <a:t>Resultados</a:t>
              </a:r>
            </a:p>
          </p:txBody>
        </p:sp>
        <p:sp>
          <p:nvSpPr>
            <p:cNvPr id="27" name="Subtítulo 2">
              <a:extLst>
                <a:ext uri="{FF2B5EF4-FFF2-40B4-BE49-F238E27FC236}">
                  <a16:creationId xmlns:a16="http://schemas.microsoft.com/office/drawing/2014/main" id="{D2DCE3AB-5B12-489A-82F7-507E34F9A4BE}"/>
                </a:ext>
              </a:extLst>
            </p:cNvPr>
            <p:cNvSpPr txBox="1">
              <a:spLocks/>
            </p:cNvSpPr>
            <p:nvPr/>
          </p:nvSpPr>
          <p:spPr>
            <a:xfrm>
              <a:off x="420895" y="6841475"/>
              <a:ext cx="3102148" cy="464313"/>
            </a:xfrm>
            <a:prstGeom prst="rect">
              <a:avLst/>
            </a:prstGeom>
            <a:solidFill>
              <a:schemeClr val="bg1"/>
            </a:solidFill>
            <a:ln>
              <a:solidFill>
                <a:srgbClr val="1E9638"/>
              </a:solidFill>
            </a:ln>
          </p:spPr>
          <p:txBody>
            <a:bodyPr vert="horz" wrap="square" lIns="102879" tIns="51440" rIns="102879" bIns="51440" rtlCol="0">
              <a:sp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endParaRPr lang="pt-BR" sz="700" dirty="0">
                <a:solidFill>
                  <a:schemeClr val="tx1"/>
                </a:solidFill>
                <a:latin typeface="Arial" pitchFamily="34" charset="0"/>
                <a:cs typeface="Arial" pitchFamily="34" charset="0"/>
              </a:endParaRPr>
            </a:p>
            <a:p>
              <a:pPr algn="just"/>
              <a:endParaRPr lang="pt-BR" sz="900" dirty="0">
                <a:solidFill>
                  <a:schemeClr val="tx1"/>
                </a:solidFill>
                <a:latin typeface="Arial" pitchFamily="34" charset="0"/>
                <a:cs typeface="Arial" pitchFamily="34" charset="0"/>
              </a:endParaRPr>
            </a:p>
            <a:p>
              <a:pPr algn="just"/>
              <a:endParaRPr lang="pt-BR" sz="900" dirty="0">
                <a:solidFill>
                  <a:schemeClr val="tx1"/>
                </a:solidFill>
                <a:latin typeface="Arial" pitchFamily="34" charset="0"/>
                <a:cs typeface="Arial" pitchFamily="34" charset="0"/>
              </a:endParaRPr>
            </a:p>
            <a:p>
              <a:pPr algn="just"/>
              <a:endParaRPr lang="pt-BR" sz="900" dirty="0">
                <a:solidFill>
                  <a:schemeClr val="tx1"/>
                </a:solidFill>
                <a:latin typeface="Arial" pitchFamily="34" charset="0"/>
                <a:cs typeface="Arial" pitchFamily="34" charset="0"/>
              </a:endParaRPr>
            </a:p>
            <a:p>
              <a:pPr algn="just"/>
              <a:endParaRPr lang="pt-BR" sz="900" dirty="0">
                <a:solidFill>
                  <a:schemeClr val="tx1"/>
                </a:solidFill>
                <a:latin typeface="Arial" pitchFamily="34" charset="0"/>
                <a:cs typeface="Arial" pitchFamily="34" charset="0"/>
              </a:endParaRPr>
            </a:p>
            <a:p>
              <a:pPr algn="just"/>
              <a:endParaRPr lang="pt-BR" sz="900" dirty="0">
                <a:solidFill>
                  <a:schemeClr val="tx1"/>
                </a:solidFill>
                <a:latin typeface="Arial" pitchFamily="34" charset="0"/>
                <a:cs typeface="Arial" pitchFamily="34" charset="0"/>
              </a:endParaRPr>
            </a:p>
            <a:p>
              <a:pPr algn="just"/>
              <a:endParaRPr lang="pt-BR" sz="900" dirty="0">
                <a:solidFill>
                  <a:schemeClr val="tx1"/>
                </a:solidFill>
                <a:latin typeface="Arial" pitchFamily="34" charset="0"/>
                <a:cs typeface="Arial" pitchFamily="34" charset="0"/>
              </a:endParaRPr>
            </a:p>
            <a:p>
              <a:pPr algn="just"/>
              <a:endParaRPr lang="pt-BR" sz="900" dirty="0">
                <a:solidFill>
                  <a:schemeClr val="tx1"/>
                </a:solidFill>
                <a:latin typeface="Arial" pitchFamily="34" charset="0"/>
                <a:cs typeface="Arial" pitchFamily="34" charset="0"/>
              </a:endParaRPr>
            </a:p>
            <a:p>
              <a:pPr algn="just"/>
              <a:endParaRPr lang="pt-BR" sz="900" dirty="0">
                <a:solidFill>
                  <a:schemeClr val="tx1"/>
                </a:solidFill>
                <a:latin typeface="Arial" pitchFamily="34" charset="0"/>
                <a:cs typeface="Arial" pitchFamily="34" charset="0"/>
              </a:endParaRPr>
            </a:p>
            <a:p>
              <a:pPr algn="just"/>
              <a:endParaRPr lang="pt-BR" sz="900" dirty="0">
                <a:solidFill>
                  <a:schemeClr val="tx1"/>
                </a:solidFill>
                <a:latin typeface="Arial" pitchFamily="34" charset="0"/>
                <a:cs typeface="Arial" pitchFamily="34" charset="0"/>
              </a:endParaRPr>
            </a:p>
            <a:p>
              <a:pPr algn="just"/>
              <a:endParaRPr lang="pt-BR" sz="900" dirty="0">
                <a:solidFill>
                  <a:schemeClr val="tx1"/>
                </a:solidFill>
                <a:latin typeface="Arial" pitchFamily="34" charset="0"/>
                <a:cs typeface="Arial" pitchFamily="34" charset="0"/>
              </a:endParaRPr>
            </a:p>
          </p:txBody>
        </p:sp>
      </p:grpSp>
      <p:grpSp>
        <p:nvGrpSpPr>
          <p:cNvPr id="28" name="Agrupar 27">
            <a:extLst>
              <a:ext uri="{FF2B5EF4-FFF2-40B4-BE49-F238E27FC236}">
                <a16:creationId xmlns:a16="http://schemas.microsoft.com/office/drawing/2014/main" id="{2972C84F-BB1E-4656-9BC8-9EC1A591E541}"/>
              </a:ext>
            </a:extLst>
          </p:cNvPr>
          <p:cNvGrpSpPr/>
          <p:nvPr/>
        </p:nvGrpSpPr>
        <p:grpSpPr>
          <a:xfrm>
            <a:off x="3620305" y="2065407"/>
            <a:ext cx="3009304" cy="2343163"/>
            <a:chOff x="3638133" y="1671299"/>
            <a:chExt cx="3016985" cy="1744457"/>
          </a:xfrm>
          <a:noFill/>
        </p:grpSpPr>
        <p:sp>
          <p:nvSpPr>
            <p:cNvPr id="29" name="Subtítulo 2">
              <a:extLst>
                <a:ext uri="{FF2B5EF4-FFF2-40B4-BE49-F238E27FC236}">
                  <a16:creationId xmlns:a16="http://schemas.microsoft.com/office/drawing/2014/main" id="{F27E9A85-E6B8-4D69-8D59-AD13C8794FA1}"/>
                </a:ext>
              </a:extLst>
            </p:cNvPr>
            <p:cNvSpPr txBox="1">
              <a:spLocks/>
            </p:cNvSpPr>
            <p:nvPr/>
          </p:nvSpPr>
          <p:spPr>
            <a:xfrm>
              <a:off x="3638133" y="1671299"/>
              <a:ext cx="3007567" cy="227372"/>
            </a:xfrm>
            <a:prstGeom prst="rect">
              <a:avLst/>
            </a:prstGeom>
            <a:grpFill/>
            <a:ln>
              <a:solidFill>
                <a:srgbClr val="1E9638"/>
              </a:solidFill>
            </a:ln>
          </p:spPr>
          <p:txBody>
            <a:bodyPr vert="horz" lIns="102879" tIns="51440" rIns="102879" bIns="5144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pt-BR" sz="1500" b="1" dirty="0">
                  <a:solidFill>
                    <a:schemeClr val="tx1"/>
                  </a:solidFill>
                  <a:latin typeface="Arial" pitchFamily="34" charset="0"/>
                  <a:cs typeface="Arial" pitchFamily="34" charset="0"/>
                </a:rPr>
                <a:t>Resultados</a:t>
              </a:r>
            </a:p>
          </p:txBody>
        </p:sp>
        <p:sp>
          <p:nvSpPr>
            <p:cNvPr id="30" name="Subtítulo 2">
              <a:extLst>
                <a:ext uri="{FF2B5EF4-FFF2-40B4-BE49-F238E27FC236}">
                  <a16:creationId xmlns:a16="http://schemas.microsoft.com/office/drawing/2014/main" id="{160C6AE4-6170-4303-A6DF-67174B0430CD}"/>
                </a:ext>
              </a:extLst>
            </p:cNvPr>
            <p:cNvSpPr txBox="1">
              <a:spLocks/>
            </p:cNvSpPr>
            <p:nvPr/>
          </p:nvSpPr>
          <p:spPr>
            <a:xfrm>
              <a:off x="3647551" y="1984864"/>
              <a:ext cx="3007567" cy="1430892"/>
            </a:xfrm>
            <a:prstGeom prst="rect">
              <a:avLst/>
            </a:prstGeom>
            <a:grpFill/>
            <a:ln>
              <a:solidFill>
                <a:srgbClr val="1E9638"/>
              </a:solidFill>
            </a:ln>
          </p:spPr>
          <p:txBody>
            <a:bodyPr vert="horz" wrap="square" lIns="102879" tIns="51440" rIns="102879" bIns="51440" rtlCol="0">
              <a:sp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endParaRPr lang="pt-BR" sz="900" dirty="0">
                <a:solidFill>
                  <a:schemeClr val="tx1"/>
                </a:solidFill>
                <a:latin typeface="Arial" pitchFamily="34" charset="0"/>
                <a:cs typeface="Arial" pitchFamily="34" charset="0"/>
              </a:endParaRPr>
            </a:p>
            <a:p>
              <a:pPr algn="just"/>
              <a:endParaRPr lang="pt-BR" sz="900" dirty="0">
                <a:solidFill>
                  <a:schemeClr val="tx1"/>
                </a:solidFill>
                <a:latin typeface="Arial" pitchFamily="34" charset="0"/>
                <a:cs typeface="Arial" pitchFamily="34" charset="0"/>
              </a:endParaRPr>
            </a:p>
            <a:p>
              <a:pPr algn="just"/>
              <a:endParaRPr lang="pt-BR" sz="900" dirty="0">
                <a:solidFill>
                  <a:schemeClr val="tx1"/>
                </a:solidFill>
                <a:latin typeface="Arial" pitchFamily="34" charset="0"/>
                <a:cs typeface="Arial" pitchFamily="34" charset="0"/>
              </a:endParaRPr>
            </a:p>
            <a:p>
              <a:pPr algn="just"/>
              <a:endParaRPr lang="pt-BR" sz="900" dirty="0">
                <a:solidFill>
                  <a:schemeClr val="tx1"/>
                </a:solidFill>
                <a:latin typeface="Arial" pitchFamily="34" charset="0"/>
                <a:cs typeface="Arial" pitchFamily="34" charset="0"/>
              </a:endParaRPr>
            </a:p>
            <a:p>
              <a:pPr algn="just"/>
              <a:endParaRPr lang="pt-BR" sz="900" dirty="0">
                <a:solidFill>
                  <a:schemeClr val="tx1"/>
                </a:solidFill>
                <a:latin typeface="Arial" pitchFamily="34" charset="0"/>
                <a:cs typeface="Arial" pitchFamily="34" charset="0"/>
              </a:endParaRPr>
            </a:p>
            <a:p>
              <a:pPr algn="just"/>
              <a:endParaRPr lang="pt-BR" sz="900" dirty="0">
                <a:solidFill>
                  <a:schemeClr val="tx1"/>
                </a:solidFill>
                <a:latin typeface="Arial" pitchFamily="34" charset="0"/>
                <a:cs typeface="Arial" pitchFamily="34" charset="0"/>
              </a:endParaRPr>
            </a:p>
            <a:p>
              <a:pPr algn="just"/>
              <a:endParaRPr lang="pt-BR" sz="900" dirty="0">
                <a:solidFill>
                  <a:schemeClr val="tx1"/>
                </a:solidFill>
                <a:latin typeface="Arial" pitchFamily="34" charset="0"/>
                <a:cs typeface="Arial" pitchFamily="34" charset="0"/>
              </a:endParaRPr>
            </a:p>
            <a:p>
              <a:pPr algn="just"/>
              <a:endParaRPr lang="pt-BR" sz="900" dirty="0">
                <a:solidFill>
                  <a:schemeClr val="tx1"/>
                </a:solidFill>
                <a:latin typeface="Arial" pitchFamily="34" charset="0"/>
                <a:cs typeface="Arial" pitchFamily="34" charset="0"/>
              </a:endParaRPr>
            </a:p>
            <a:p>
              <a:pPr algn="just"/>
              <a:endParaRPr lang="pt-BR" sz="900" dirty="0">
                <a:solidFill>
                  <a:schemeClr val="tx1"/>
                </a:solidFill>
                <a:latin typeface="Arial" pitchFamily="34" charset="0"/>
                <a:cs typeface="Arial" pitchFamily="34" charset="0"/>
              </a:endParaRPr>
            </a:p>
            <a:p>
              <a:pPr algn="just"/>
              <a:endParaRPr lang="pt-BR" sz="900" dirty="0">
                <a:solidFill>
                  <a:schemeClr val="tx1"/>
                </a:solidFill>
                <a:latin typeface="Arial" pitchFamily="34" charset="0"/>
                <a:cs typeface="Arial" pitchFamily="34" charset="0"/>
              </a:endParaRPr>
            </a:p>
            <a:p>
              <a:pPr algn="just"/>
              <a:endParaRPr lang="pt-BR" sz="900" dirty="0">
                <a:solidFill>
                  <a:schemeClr val="tx1"/>
                </a:solidFill>
                <a:latin typeface="Arial" pitchFamily="34" charset="0"/>
                <a:cs typeface="Arial" pitchFamily="34" charset="0"/>
              </a:endParaRPr>
            </a:p>
          </p:txBody>
        </p:sp>
      </p:grpSp>
      <p:grpSp>
        <p:nvGrpSpPr>
          <p:cNvPr id="31" name="Agrupar 30">
            <a:extLst>
              <a:ext uri="{FF2B5EF4-FFF2-40B4-BE49-F238E27FC236}">
                <a16:creationId xmlns:a16="http://schemas.microsoft.com/office/drawing/2014/main" id="{051CD53B-DECE-4838-AF55-72F1FC10E000}"/>
              </a:ext>
            </a:extLst>
          </p:cNvPr>
          <p:cNvGrpSpPr/>
          <p:nvPr/>
        </p:nvGrpSpPr>
        <p:grpSpPr>
          <a:xfrm>
            <a:off x="199705" y="8969559"/>
            <a:ext cx="6434721" cy="2253600"/>
            <a:chOff x="779968" y="3856460"/>
            <a:chExt cx="5915474" cy="2322402"/>
          </a:xfrm>
          <a:solidFill>
            <a:schemeClr val="bg1"/>
          </a:solidFill>
        </p:grpSpPr>
        <p:sp>
          <p:nvSpPr>
            <p:cNvPr id="32" name="Subtítulo 2">
              <a:extLst>
                <a:ext uri="{FF2B5EF4-FFF2-40B4-BE49-F238E27FC236}">
                  <a16:creationId xmlns:a16="http://schemas.microsoft.com/office/drawing/2014/main" id="{D956C01A-78E5-4AB8-9112-1FD70EDFEDBB}"/>
                </a:ext>
              </a:extLst>
            </p:cNvPr>
            <p:cNvSpPr txBox="1">
              <a:spLocks/>
            </p:cNvSpPr>
            <p:nvPr/>
          </p:nvSpPr>
          <p:spPr>
            <a:xfrm>
              <a:off x="3933179" y="3856460"/>
              <a:ext cx="2738779" cy="351070"/>
            </a:xfrm>
            <a:prstGeom prst="rect">
              <a:avLst/>
            </a:prstGeom>
            <a:grpFill/>
            <a:ln>
              <a:solidFill>
                <a:srgbClr val="1E9638"/>
              </a:solidFill>
            </a:ln>
          </p:spPr>
          <p:txBody>
            <a:bodyPr vert="horz" wrap="square" lIns="102879" tIns="51440" rIns="102879" bIns="51440" rtlCol="0">
              <a:sp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pt-BR" sz="1500" b="1" dirty="0">
                  <a:solidFill>
                    <a:schemeClr val="tx1"/>
                  </a:solidFill>
                  <a:latin typeface="Arial" pitchFamily="34" charset="0"/>
                  <a:cs typeface="Arial" pitchFamily="34" charset="0"/>
                </a:rPr>
                <a:t>Conclusões </a:t>
              </a:r>
            </a:p>
          </p:txBody>
        </p:sp>
        <p:sp>
          <p:nvSpPr>
            <p:cNvPr id="33" name="Subtítulo 2">
              <a:extLst>
                <a:ext uri="{FF2B5EF4-FFF2-40B4-BE49-F238E27FC236}">
                  <a16:creationId xmlns:a16="http://schemas.microsoft.com/office/drawing/2014/main" id="{F81A2559-D871-4C30-B52B-272C60EE3D4D}"/>
                </a:ext>
              </a:extLst>
            </p:cNvPr>
            <p:cNvSpPr txBox="1">
              <a:spLocks/>
            </p:cNvSpPr>
            <p:nvPr/>
          </p:nvSpPr>
          <p:spPr>
            <a:xfrm>
              <a:off x="779968" y="4324183"/>
              <a:ext cx="5915474" cy="1854679"/>
            </a:xfrm>
            <a:prstGeom prst="rect">
              <a:avLst/>
            </a:prstGeom>
            <a:grpFill/>
            <a:ln>
              <a:solidFill>
                <a:srgbClr val="1E9638"/>
              </a:solidFill>
            </a:ln>
          </p:spPr>
          <p:txBody>
            <a:bodyPr vert="horz" wrap="square" lIns="102879" tIns="51440" rIns="102879" bIns="51440" rtlCol="0">
              <a:sp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endParaRPr lang="pt-BR" sz="700" dirty="0">
                <a:solidFill>
                  <a:schemeClr val="tx1"/>
                </a:solidFill>
                <a:latin typeface="Arial" pitchFamily="34" charset="0"/>
                <a:cs typeface="Arial" pitchFamily="34" charset="0"/>
              </a:endParaRPr>
            </a:p>
            <a:p>
              <a:pPr algn="just"/>
              <a:endParaRPr lang="pt-BR" sz="700" dirty="0">
                <a:solidFill>
                  <a:schemeClr val="tx1"/>
                </a:solidFill>
                <a:latin typeface="Arial" pitchFamily="34" charset="0"/>
                <a:cs typeface="Arial" pitchFamily="34" charset="0"/>
              </a:endParaRPr>
            </a:p>
            <a:p>
              <a:pPr algn="just"/>
              <a:endParaRPr lang="pt-BR" sz="700" dirty="0">
                <a:solidFill>
                  <a:schemeClr val="tx1"/>
                </a:solidFill>
                <a:latin typeface="Arial" pitchFamily="34" charset="0"/>
                <a:cs typeface="Arial" pitchFamily="34" charset="0"/>
              </a:endParaRPr>
            </a:p>
            <a:p>
              <a:pPr algn="just"/>
              <a:endParaRPr lang="pt-BR" sz="900" dirty="0">
                <a:solidFill>
                  <a:schemeClr val="tx1"/>
                </a:solidFill>
                <a:latin typeface="Arial" pitchFamily="34" charset="0"/>
                <a:cs typeface="Arial" pitchFamily="34" charset="0"/>
              </a:endParaRPr>
            </a:p>
            <a:p>
              <a:pPr algn="just"/>
              <a:endParaRPr lang="pt-BR" sz="900" dirty="0">
                <a:solidFill>
                  <a:schemeClr val="tx1"/>
                </a:solidFill>
                <a:latin typeface="Arial" pitchFamily="34" charset="0"/>
                <a:cs typeface="Arial" pitchFamily="34" charset="0"/>
              </a:endParaRPr>
            </a:p>
            <a:p>
              <a:pPr algn="just"/>
              <a:endParaRPr lang="pt-BR" sz="900" dirty="0">
                <a:solidFill>
                  <a:schemeClr val="tx1"/>
                </a:solidFill>
                <a:latin typeface="Arial" pitchFamily="34" charset="0"/>
                <a:cs typeface="Arial" pitchFamily="34" charset="0"/>
              </a:endParaRPr>
            </a:p>
            <a:p>
              <a:pPr algn="just"/>
              <a:endParaRPr lang="pt-BR" sz="900" dirty="0">
                <a:solidFill>
                  <a:schemeClr val="tx1"/>
                </a:solidFill>
                <a:latin typeface="Arial" pitchFamily="34" charset="0"/>
                <a:cs typeface="Arial" pitchFamily="34" charset="0"/>
              </a:endParaRPr>
            </a:p>
            <a:p>
              <a:pPr algn="just"/>
              <a:endParaRPr lang="pt-BR" sz="900" dirty="0">
                <a:solidFill>
                  <a:schemeClr val="tx1"/>
                </a:solidFill>
                <a:latin typeface="Arial" pitchFamily="34" charset="0"/>
                <a:cs typeface="Arial" pitchFamily="34" charset="0"/>
              </a:endParaRPr>
            </a:p>
            <a:p>
              <a:pPr algn="just"/>
              <a:endParaRPr lang="pt-BR" sz="900" dirty="0">
                <a:solidFill>
                  <a:schemeClr val="tx1"/>
                </a:solidFill>
                <a:latin typeface="Arial" pitchFamily="34" charset="0"/>
                <a:cs typeface="Arial" pitchFamily="34" charset="0"/>
              </a:endParaRPr>
            </a:p>
            <a:p>
              <a:pPr algn="just"/>
              <a:endParaRPr lang="pt-BR" sz="900" dirty="0">
                <a:solidFill>
                  <a:schemeClr val="tx1"/>
                </a:solidFill>
                <a:latin typeface="Arial" pitchFamily="34" charset="0"/>
                <a:cs typeface="Arial" pitchFamily="34" charset="0"/>
              </a:endParaRPr>
            </a:p>
            <a:p>
              <a:pPr algn="just"/>
              <a:endParaRPr lang="pt-BR" sz="900" dirty="0">
                <a:solidFill>
                  <a:schemeClr val="tx1"/>
                </a:solidFill>
                <a:latin typeface="Arial" pitchFamily="34" charset="0"/>
                <a:cs typeface="Arial" pitchFamily="34" charset="0"/>
              </a:endParaRPr>
            </a:p>
          </p:txBody>
        </p:sp>
      </p:grpSp>
      <p:sp>
        <p:nvSpPr>
          <p:cNvPr id="34" name="Retângulo 33">
            <a:extLst>
              <a:ext uri="{FF2B5EF4-FFF2-40B4-BE49-F238E27FC236}">
                <a16:creationId xmlns:a16="http://schemas.microsoft.com/office/drawing/2014/main" id="{27417659-2D1D-49D9-AFFE-48873AA85DF5}"/>
              </a:ext>
            </a:extLst>
          </p:cNvPr>
          <p:cNvSpPr/>
          <p:nvPr/>
        </p:nvSpPr>
        <p:spPr>
          <a:xfrm>
            <a:off x="3629699" y="4560819"/>
            <a:ext cx="2990515" cy="4323267"/>
          </a:xfrm>
          <a:prstGeom prst="rect">
            <a:avLst/>
          </a:prstGeom>
          <a:ln>
            <a:solidFill>
              <a:srgbClr val="1E9638"/>
            </a:solidFill>
          </a:ln>
        </p:spPr>
        <p:style>
          <a:lnRef idx="2">
            <a:schemeClr val="accent6"/>
          </a:lnRef>
          <a:fillRef idx="1">
            <a:schemeClr val="lt1"/>
          </a:fillRef>
          <a:effectRef idx="0">
            <a:schemeClr val="accent6"/>
          </a:effectRef>
          <a:fontRef idx="minor">
            <a:schemeClr val="dk1"/>
          </a:fontRef>
        </p:style>
        <p:txBody>
          <a:bodyPr lIns="136891" tIns="68446" rIns="136891" bIns="68446" rtlCol="0" anchor="ctr"/>
          <a:lstStyle/>
          <a:p>
            <a:pPr algn="ctr"/>
            <a:endParaRPr lang="pt-BR">
              <a:solidFill>
                <a:schemeClr val="tx1"/>
              </a:solidFill>
            </a:endParaRPr>
          </a:p>
        </p:txBody>
      </p:sp>
      <p:grpSp>
        <p:nvGrpSpPr>
          <p:cNvPr id="35" name="Agrupar 34">
            <a:extLst>
              <a:ext uri="{FF2B5EF4-FFF2-40B4-BE49-F238E27FC236}">
                <a16:creationId xmlns:a16="http://schemas.microsoft.com/office/drawing/2014/main" id="{32B36D7F-415A-4C9B-8A4A-5C1264C0F5D9}"/>
              </a:ext>
            </a:extLst>
          </p:cNvPr>
          <p:cNvGrpSpPr/>
          <p:nvPr/>
        </p:nvGrpSpPr>
        <p:grpSpPr>
          <a:xfrm>
            <a:off x="199704" y="11151734"/>
            <a:ext cx="6438214" cy="865868"/>
            <a:chOff x="3653234" y="8037902"/>
            <a:chExt cx="2823124" cy="1756831"/>
          </a:xfrm>
          <a:solidFill>
            <a:schemeClr val="bg1"/>
          </a:solidFill>
        </p:grpSpPr>
        <p:sp>
          <p:nvSpPr>
            <p:cNvPr id="36" name="Subtítulo 2">
              <a:extLst>
                <a:ext uri="{FF2B5EF4-FFF2-40B4-BE49-F238E27FC236}">
                  <a16:creationId xmlns:a16="http://schemas.microsoft.com/office/drawing/2014/main" id="{1A77A9C4-1EEB-4BED-B074-E1C95F371E2B}"/>
                </a:ext>
              </a:extLst>
            </p:cNvPr>
            <p:cNvSpPr txBox="1">
              <a:spLocks/>
            </p:cNvSpPr>
            <p:nvPr/>
          </p:nvSpPr>
          <p:spPr>
            <a:xfrm>
              <a:off x="3653234" y="8037902"/>
              <a:ext cx="2823123" cy="659009"/>
            </a:xfrm>
            <a:prstGeom prst="rect">
              <a:avLst/>
            </a:prstGeom>
            <a:grpFill/>
            <a:ln>
              <a:solidFill>
                <a:srgbClr val="1E9638"/>
              </a:solidFill>
            </a:ln>
          </p:spPr>
          <p:txBody>
            <a:bodyPr vert="horz" wrap="square" lIns="102879" tIns="51440" rIns="102879" bIns="51440" rtlCol="0">
              <a:sp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pt-BR" sz="1500" b="1" dirty="0">
                  <a:solidFill>
                    <a:schemeClr val="tx1"/>
                  </a:solidFill>
                  <a:latin typeface="Arial" pitchFamily="34" charset="0"/>
                  <a:cs typeface="Arial" pitchFamily="34" charset="0"/>
                </a:rPr>
                <a:t>Contato</a:t>
              </a:r>
            </a:p>
          </p:txBody>
        </p:sp>
        <p:sp>
          <p:nvSpPr>
            <p:cNvPr id="37" name="Subtítulo 2">
              <a:extLst>
                <a:ext uri="{FF2B5EF4-FFF2-40B4-BE49-F238E27FC236}">
                  <a16:creationId xmlns:a16="http://schemas.microsoft.com/office/drawing/2014/main" id="{6BE84DC8-8F59-4900-AACE-1B4FBF92BFBD}"/>
                </a:ext>
              </a:extLst>
            </p:cNvPr>
            <p:cNvSpPr txBox="1">
              <a:spLocks/>
            </p:cNvSpPr>
            <p:nvPr/>
          </p:nvSpPr>
          <p:spPr>
            <a:xfrm>
              <a:off x="3653234" y="8584796"/>
              <a:ext cx="2823124" cy="1209937"/>
            </a:xfrm>
            <a:prstGeom prst="rect">
              <a:avLst/>
            </a:prstGeom>
            <a:grpFill/>
            <a:ln>
              <a:solidFill>
                <a:srgbClr val="1E9638"/>
              </a:solidFill>
            </a:ln>
          </p:spPr>
          <p:txBody>
            <a:bodyPr vert="horz" wrap="square" lIns="102879" tIns="51440" rIns="102879" bIns="51440" rtlCol="0">
              <a:sp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lnSpc>
                  <a:spcPts val="1197"/>
                </a:lnSpc>
              </a:pPr>
              <a:r>
                <a:rPr lang="pt-BR" sz="600" dirty="0">
                  <a:solidFill>
                    <a:schemeClr val="tx1"/>
                  </a:solidFill>
                  <a:latin typeface="Arial" pitchFamily="34" charset="0"/>
                  <a:cs typeface="Arial" pitchFamily="34" charset="0"/>
                </a:rPr>
                <a:t>E-mail: </a:t>
              </a:r>
              <a:r>
                <a:rPr lang="pt-BR" sz="600" dirty="0">
                  <a:solidFill>
                    <a:schemeClr val="tx1"/>
                  </a:solidFill>
                  <a:latin typeface="Arial" pitchFamily="34" charset="0"/>
                  <a:cs typeface="Arial" pitchFamily="34" charset="0"/>
                  <a:hlinkClick r:id="rId4"/>
                </a:rPr>
                <a:t>yasminmguimaraes@outlook.com</a:t>
              </a:r>
              <a:r>
                <a:rPr lang="pt-BR" sz="600" dirty="0">
                  <a:solidFill>
                    <a:schemeClr val="tx1"/>
                  </a:solidFill>
                  <a:latin typeface="Arial" pitchFamily="34" charset="0"/>
                  <a:cs typeface="Arial" pitchFamily="34" charset="0"/>
                </a:rPr>
                <a:t> / Telefone: (17) 3321-6600 Ramal 7093</a:t>
              </a:r>
            </a:p>
            <a:p>
              <a:pPr algn="just">
                <a:lnSpc>
                  <a:spcPts val="1197"/>
                </a:lnSpc>
              </a:pPr>
              <a:endParaRPr lang="pt-BR" sz="600" dirty="0">
                <a:solidFill>
                  <a:schemeClr val="tx1"/>
                </a:solidFill>
                <a:latin typeface="Arial" pitchFamily="34" charset="0"/>
                <a:cs typeface="Arial" pitchFamily="34" charset="0"/>
              </a:endParaRPr>
            </a:p>
            <a:p>
              <a:pPr algn="just"/>
              <a:endParaRPr lang="pt-BR" sz="900" dirty="0">
                <a:solidFill>
                  <a:schemeClr val="tx1"/>
                </a:solidFill>
                <a:latin typeface="Arial" pitchFamily="34" charset="0"/>
                <a:cs typeface="Arial" pitchFamily="34" charset="0"/>
              </a:endParaRPr>
            </a:p>
          </p:txBody>
        </p:sp>
      </p:grpSp>
      <p:sp>
        <p:nvSpPr>
          <p:cNvPr id="39" name="CaixaDeTexto 38">
            <a:extLst>
              <a:ext uri="{FF2B5EF4-FFF2-40B4-BE49-F238E27FC236}">
                <a16:creationId xmlns:a16="http://schemas.microsoft.com/office/drawing/2014/main" id="{85EBA9C8-394B-4682-9CD3-543CC483F742}"/>
              </a:ext>
            </a:extLst>
          </p:cNvPr>
          <p:cNvSpPr txBox="1"/>
          <p:nvPr/>
        </p:nvSpPr>
        <p:spPr>
          <a:xfrm>
            <a:off x="4462856" y="5675080"/>
            <a:ext cx="976744" cy="272457"/>
          </a:xfrm>
          <a:prstGeom prst="rect">
            <a:avLst/>
          </a:prstGeom>
        </p:spPr>
        <p:txBody>
          <a:bodyPr vert="horz" wrap="square" lIns="121652" tIns="60825" rIns="121652" bIns="60825" rtlCol="0">
            <a:noAutofit/>
          </a:bodyPr>
          <a:lstStyle/>
          <a:p>
            <a:pPr algn="just"/>
            <a:r>
              <a:rPr lang="pt-BR" sz="1100" dirty="0">
                <a:latin typeface="Arial" pitchFamily="34" charset="0"/>
                <a:cs typeface="Arial" pitchFamily="34" charset="0"/>
              </a:rPr>
              <a:t>Inserir Figuras</a:t>
            </a:r>
          </a:p>
        </p:txBody>
      </p:sp>
      <p:sp>
        <p:nvSpPr>
          <p:cNvPr id="16" name="Título 1">
            <a:extLst>
              <a:ext uri="{FF2B5EF4-FFF2-40B4-BE49-F238E27FC236}">
                <a16:creationId xmlns:a16="http://schemas.microsoft.com/office/drawing/2014/main" id="{3D212670-E935-4E6F-AD15-B46CD678FCDF}"/>
              </a:ext>
            </a:extLst>
          </p:cNvPr>
          <p:cNvSpPr txBox="1">
            <a:spLocks/>
          </p:cNvSpPr>
          <p:nvPr/>
        </p:nvSpPr>
        <p:spPr>
          <a:xfrm>
            <a:off x="174160" y="741708"/>
            <a:ext cx="6434721" cy="481883"/>
          </a:xfrm>
          <a:prstGeom prst="rect">
            <a:avLst/>
          </a:prstGeom>
          <a:solidFill>
            <a:srgbClr val="1E9638"/>
          </a:solidFill>
        </p:spPr>
        <p:txBody>
          <a:bodyPr vert="horz" lIns="102879" tIns="51440" rIns="102879" bIns="51440" rtlCol="0" anchor="ctr">
            <a:normAutofit fontScale="60000" lnSpcReduction="20000"/>
          </a:bodyPr>
          <a:lstStyle>
            <a:lvl1pPr algn="ctr" defTabSz="914330" rtl="0" eaLnBrk="1" latinLnBrk="0" hangingPunct="1">
              <a:spcBef>
                <a:spcPct val="0"/>
              </a:spcBef>
              <a:buNone/>
              <a:defRPr sz="4400" kern="1200">
                <a:solidFill>
                  <a:schemeClr val="tx1"/>
                </a:solidFill>
                <a:latin typeface="+mj-lt"/>
                <a:ea typeface="+mj-ea"/>
                <a:cs typeface="+mj-cs"/>
              </a:defRPr>
            </a:lvl1pPr>
          </a:lstStyle>
          <a:p>
            <a:r>
              <a:rPr lang="en-US" sz="2000" b="1" dirty="0">
                <a:solidFill>
                  <a:schemeClr val="bg1"/>
                </a:solidFill>
                <a:latin typeface="Arial" pitchFamily="34" charset="0"/>
                <a:cs typeface="Arial" pitchFamily="34" charset="0"/>
              </a:rPr>
              <a:t>Characteristics of ancestry patterns of multiracial women population with cervical lesions induced by HPV: Preliminary results from H2020 Elevate Study.</a:t>
            </a:r>
          </a:p>
          <a:p>
            <a:endParaRPr lang="pt-BR" sz="1900" b="1" dirty="0">
              <a:solidFill>
                <a:schemeClr val="bg1"/>
              </a:solidFill>
              <a:latin typeface="Arial" pitchFamily="34" charset="0"/>
              <a:cs typeface="Arial" pitchFamily="34" charset="0"/>
            </a:endParaRPr>
          </a:p>
        </p:txBody>
      </p:sp>
      <p:pic>
        <p:nvPicPr>
          <p:cNvPr id="3" name="Imagem 2">
            <a:extLst>
              <a:ext uri="{FF2B5EF4-FFF2-40B4-BE49-F238E27FC236}">
                <a16:creationId xmlns:a16="http://schemas.microsoft.com/office/drawing/2014/main" id="{CCF2508B-8F32-5CBB-A658-0C479E737187}"/>
              </a:ext>
            </a:extLst>
          </p:cNvPr>
          <p:cNvPicPr>
            <a:picLocks noChangeAspect="1"/>
          </p:cNvPicPr>
          <p:nvPr/>
        </p:nvPicPr>
        <p:blipFill>
          <a:blip r:embed="rId5"/>
          <a:stretch>
            <a:fillRect/>
          </a:stretch>
        </p:blipFill>
        <p:spPr>
          <a:xfrm>
            <a:off x="1367757" y="47837"/>
            <a:ext cx="1917135" cy="674341"/>
          </a:xfrm>
          <a:prstGeom prst="rect">
            <a:avLst/>
          </a:prstGeom>
        </p:spPr>
      </p:pic>
      <p:pic>
        <p:nvPicPr>
          <p:cNvPr id="4" name="Imagem 3">
            <a:extLst>
              <a:ext uri="{FF2B5EF4-FFF2-40B4-BE49-F238E27FC236}">
                <a16:creationId xmlns:a16="http://schemas.microsoft.com/office/drawing/2014/main" id="{E1FDCC3F-DEB4-D08F-ED2A-FD0EC831A966}"/>
              </a:ext>
            </a:extLst>
          </p:cNvPr>
          <p:cNvPicPr>
            <a:picLocks noChangeAspect="1"/>
          </p:cNvPicPr>
          <p:nvPr/>
        </p:nvPicPr>
        <p:blipFill rotWithShape="1">
          <a:blip r:embed="rId6"/>
          <a:srcRect l="5368" t="-8585" r="14100" b="12490"/>
          <a:stretch/>
        </p:blipFill>
        <p:spPr>
          <a:xfrm>
            <a:off x="3335589" y="35617"/>
            <a:ext cx="1738826" cy="674341"/>
          </a:xfrm>
          <a:prstGeom prst="rect">
            <a:avLst/>
          </a:prstGeom>
        </p:spPr>
      </p:pic>
      <p:sp>
        <p:nvSpPr>
          <p:cNvPr id="38" name="CaixaDeTexto 37">
            <a:extLst>
              <a:ext uri="{FF2B5EF4-FFF2-40B4-BE49-F238E27FC236}">
                <a16:creationId xmlns:a16="http://schemas.microsoft.com/office/drawing/2014/main" id="{854E6CA6-23E7-1FC3-A9D0-622060508C90}"/>
              </a:ext>
            </a:extLst>
          </p:cNvPr>
          <p:cNvSpPr txBox="1"/>
          <p:nvPr/>
        </p:nvSpPr>
        <p:spPr>
          <a:xfrm>
            <a:off x="242421" y="2536656"/>
            <a:ext cx="3013604" cy="149271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Cervical cancer remains a public health problem worldwide, especially in middle and low-income countries as Brazil. This tumor is caused by the HPV, most notably types 16, 18 and 12 other high-risk types. Currently, studies show the influence of the infected woman's ancestry in the persistence of the HPV infection and the risk of developing cancer. However, in Brazil, the knowledge about the influence of ancestry needs to be explored, as it is a highly admixed population, and so skin color and self-declaration criteria have little reliability to establish these associations. It is also important to investigate whether this difference in persistence caused by the women’s ancestry can change the HPV infection profile in distinct populations.</a:t>
            </a:r>
            <a:r>
              <a:rPr kumimoji="0" lang="en-US" sz="700" b="0" i="0" u="none" strike="noStrike" kern="1200" cap="none" spc="0" normalizeH="0" baseline="0" noProof="0" dirty="0">
                <a:ln>
                  <a:noFill/>
                </a:ln>
                <a:effectLst/>
                <a:uLnTx/>
                <a:uFillTx/>
                <a:latin typeface="Open Sans" panose="020B0606030504020204" pitchFamily="34" charset="0"/>
                <a:ea typeface="+mn-ea"/>
                <a:cs typeface="+mn-cs"/>
              </a:rPr>
              <a:t> </a:t>
            </a:r>
            <a:r>
              <a:rPr kumimoji="0" lang="en-US" sz="700" b="0" i="0" u="none" strike="noStrike" kern="1200" cap="none" spc="0" normalizeH="0" baseline="0" noProof="0" dirty="0">
                <a:ln>
                  <a:noFill/>
                </a:ln>
                <a:effectLst/>
                <a:uLnTx/>
                <a:uFillTx/>
                <a:latin typeface="Arial" panose="020B0604020202020204" pitchFamily="34" charset="0"/>
                <a:cs typeface="Arial" panose="020B0604020202020204" pitchFamily="34" charset="0"/>
              </a:rPr>
              <a:t>We aim to characterize the genetic ancestry of 500 Brazilian (250) and Belgium (250) women and to associate it with age, cytology status and HPV genotyping data</a:t>
            </a:r>
            <a:r>
              <a:rPr kumimoji="0" lang="en-US" sz="700" b="0" i="0" u="none" strike="noStrike" kern="1200" cap="none" spc="0" normalizeH="0" baseline="0" noProof="0" dirty="0">
                <a:ln>
                  <a:noFill/>
                </a:ln>
                <a:solidFill>
                  <a:srgbClr val="333333"/>
                </a:solidFill>
                <a:effectLst/>
                <a:uLnTx/>
                <a:uFillTx/>
                <a:latin typeface="Arial" panose="020B0604020202020204" pitchFamily="34" charset="0"/>
                <a:cs typeface="Arial" panose="020B0604020202020204" pitchFamily="34" charset="0"/>
              </a:rPr>
              <a:t>. </a:t>
            </a:r>
            <a:endParaRPr kumimoji="0" lang="pt-BR" sz="700" b="0" i="0" u="none" strike="noStrike" kern="1200" cap="none" spc="0" normalizeH="0" baseline="0" noProof="0" dirty="0">
              <a:ln>
                <a:noFill/>
              </a:ln>
              <a:solidFill>
                <a:prstClr val="black"/>
              </a:solidFill>
              <a:effectLst/>
              <a:uLnTx/>
              <a:uFillTx/>
              <a:latin typeface="Arial" panose="020B0604020202020204" pitchFamily="34" charset="0"/>
              <a:cs typeface="Arial" pitchFamily="34" charset="0"/>
            </a:endParaRPr>
          </a:p>
        </p:txBody>
      </p:sp>
      <p:sp>
        <p:nvSpPr>
          <p:cNvPr id="41" name="CaixaDeTexto 40">
            <a:extLst>
              <a:ext uri="{FF2B5EF4-FFF2-40B4-BE49-F238E27FC236}">
                <a16:creationId xmlns:a16="http://schemas.microsoft.com/office/drawing/2014/main" id="{42273AEF-E65C-0B0B-68BC-4C0499149006}"/>
              </a:ext>
            </a:extLst>
          </p:cNvPr>
          <p:cNvSpPr txBox="1"/>
          <p:nvPr/>
        </p:nvSpPr>
        <p:spPr>
          <a:xfrm>
            <a:off x="220324" y="4905115"/>
            <a:ext cx="3057626" cy="160043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effectLst/>
                <a:uLnTx/>
                <a:uFillTx/>
                <a:latin typeface="Arial" panose="020B0604020202020204" pitchFamily="34" charset="0"/>
                <a:cs typeface="Arial" panose="020B0604020202020204" pitchFamily="34" charset="0"/>
              </a:rPr>
              <a:t>Ancestry analysis is performed using a set of 46 ancestry-informative markers (AIMs) among the most informative insertion and deletion polymorphisms (INDELs) for each population group. A 46plex PCR is performed and the amplified products are subsequently submitted to capillary electrophoresis in the ABI 3500 </a:t>
            </a:r>
            <a:r>
              <a:rPr kumimoji="0" lang="en-US" sz="700" b="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xL</a:t>
            </a:r>
            <a:r>
              <a:rPr kumimoji="0" lang="en-US" sz="7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sequencer (Applied Biosystems). The electropherograms are analyzed and the genotypes are automatically assigned with </a:t>
            </a:r>
            <a:r>
              <a:rPr kumimoji="0" lang="en-US" sz="700" b="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GeneMapper</a:t>
            </a:r>
            <a:r>
              <a:rPr kumimoji="0" lang="en-US" sz="7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v4.1 (Applied Biosystems). The proportions of ancestry are assessed using the Structure v2.3.3 software, considering the four main parental population groups: Native Americans, Europeans, Africans, and Asians as possible contributors to the current genetic background of the general population. For HPV genotyping, Cobas® 4800 HPV Test (Roche) is used. Statistical analysis will be performed with the Software SPSS 25.0 (IBM Corp) and only results with a p value &lt;0.05 will be considered significant.</a:t>
            </a:r>
            <a:endParaRPr kumimoji="0" lang="pt-BR" sz="700" b="0" i="0" u="none" strike="noStrike" kern="1200" cap="none" spc="0" normalizeH="0" baseline="0" noProof="0" dirty="0">
              <a:ln>
                <a:noFill/>
              </a:ln>
              <a:effectLst/>
              <a:uLnTx/>
              <a:uFillTx/>
              <a:latin typeface="Arial" panose="020B0604020202020204" pitchFamily="34" charset="0"/>
              <a:cs typeface="Arial" pitchFamily="34" charset="0"/>
            </a:endParaRPr>
          </a:p>
        </p:txBody>
      </p:sp>
      <p:sp>
        <p:nvSpPr>
          <p:cNvPr id="42" name="CaixaDeTexto 41">
            <a:extLst>
              <a:ext uri="{FF2B5EF4-FFF2-40B4-BE49-F238E27FC236}">
                <a16:creationId xmlns:a16="http://schemas.microsoft.com/office/drawing/2014/main" id="{366B4601-456D-0439-196C-A0814635A083}"/>
              </a:ext>
            </a:extLst>
          </p:cNvPr>
          <p:cNvSpPr txBox="1"/>
          <p:nvPr/>
        </p:nvSpPr>
        <p:spPr>
          <a:xfrm>
            <a:off x="242421" y="7438593"/>
            <a:ext cx="3013604" cy="160043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 far, 239 cases were fully analyzed for genetic ancestry. The estimate proportion of ancestry for Brazilian women is European=67%, African=15%, Native American=12% and Asian=6%. For Belgium women, the estimation is European=89%, African=5%, Native American=3% and Asian=3%. Regarding HPV genotyping, 374 samples were already tested. For the 194 Brazilian samples, 57.3% were negative; among the positive ones, 28.6% were positive for the other 12 HPV high-risk types, 6.8% were positive for HPV16, 1.6% HPV 18, 3.6% coinfection of others and 16, 1% coinfection of others and 18, 0.5% coinfection of 16 and 18, and 0.5% coinfection of other, 16 and 18. For the 180 Belgium samples, 68.8% were negative; among the positive ones, 18.8% were positive for the other 12 high-risk HPV types, 3.1% positive for HPV16, 1% for HPV18 and 1.6% coinfection of others and 16.</a:t>
            </a:r>
            <a:r>
              <a:rPr kumimoji="0" lang="pt-BR" sz="7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p>
        </p:txBody>
      </p:sp>
      <p:sp>
        <p:nvSpPr>
          <p:cNvPr id="43" name="CaixaDeTexto 42">
            <a:extLst>
              <a:ext uri="{FF2B5EF4-FFF2-40B4-BE49-F238E27FC236}">
                <a16:creationId xmlns:a16="http://schemas.microsoft.com/office/drawing/2014/main" id="{F1B343EB-57FC-8F74-EC56-2147DE426C8B}"/>
              </a:ext>
            </a:extLst>
          </p:cNvPr>
          <p:cNvSpPr txBox="1"/>
          <p:nvPr/>
        </p:nvSpPr>
        <p:spPr>
          <a:xfrm>
            <a:off x="182015" y="9521494"/>
            <a:ext cx="6426865" cy="30777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effectLst/>
                <a:uLnTx/>
                <a:uFillTx/>
                <a:latin typeface="Arial" panose="020B0604020202020204" pitchFamily="34" charset="0"/>
                <a:cs typeface="Arial" panose="020B0604020202020204" pitchFamily="34" charset="0"/>
              </a:rPr>
              <a:t>In near future, we expect to verify if the HPV infection profile of Brazilian and Belgium women are associated with statistically significant differences when clustered by genetic ancestry, age, and cytology status.</a:t>
            </a:r>
            <a:endParaRPr kumimoji="0" lang="pt-BR" sz="700" b="0" i="0" u="none" strike="noStrike" kern="1200" cap="none" spc="0" normalizeH="0" baseline="0" noProof="0" dirty="0">
              <a:ln>
                <a:noFill/>
              </a:ln>
              <a:effectLst/>
              <a:uLnTx/>
              <a:uFillTx/>
              <a:latin typeface="Arial" panose="020B0604020202020204" pitchFamily="34" charset="0"/>
              <a:cs typeface="Arial" pitchFamily="34" charset="0"/>
            </a:endParaRPr>
          </a:p>
        </p:txBody>
      </p:sp>
      <p:pic>
        <p:nvPicPr>
          <p:cNvPr id="44" name="Imagem 43">
            <a:extLst>
              <a:ext uri="{FF2B5EF4-FFF2-40B4-BE49-F238E27FC236}">
                <a16:creationId xmlns:a16="http://schemas.microsoft.com/office/drawing/2014/main" id="{0F048B54-DBF9-1455-CD13-E13DF47BAF3A}"/>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3605249" y="2560946"/>
            <a:ext cx="3048809" cy="1886675"/>
          </a:xfrm>
          <a:prstGeom prst="rect">
            <a:avLst/>
          </a:prstGeom>
        </p:spPr>
      </p:pic>
      <p:pic>
        <p:nvPicPr>
          <p:cNvPr id="45" name="Imagem 44">
            <a:extLst>
              <a:ext uri="{FF2B5EF4-FFF2-40B4-BE49-F238E27FC236}">
                <a16:creationId xmlns:a16="http://schemas.microsoft.com/office/drawing/2014/main" id="{D1DFCBE3-7CC1-8D12-1398-F87A0D2266CC}"/>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958" y="113659"/>
            <a:ext cx="1379655" cy="352861"/>
          </a:xfrm>
          <a:prstGeom prst="rect">
            <a:avLst/>
          </a:prstGeom>
        </p:spPr>
      </p:pic>
      <p:pic>
        <p:nvPicPr>
          <p:cNvPr id="46" name="Imagem 45">
            <a:extLst>
              <a:ext uri="{FF2B5EF4-FFF2-40B4-BE49-F238E27FC236}">
                <a16:creationId xmlns:a16="http://schemas.microsoft.com/office/drawing/2014/main" id="{FC448BBE-A71B-3DA4-2C50-EF6127D3E7CD}"/>
              </a:ext>
            </a:extLst>
          </p:cNvPr>
          <p:cNvPicPr>
            <a:picLocks noChangeAspect="1"/>
          </p:cNvPicPr>
          <p:nvPr/>
        </p:nvPicPr>
        <p:blipFill>
          <a:blip r:embed="rId9"/>
          <a:stretch>
            <a:fillRect/>
          </a:stretch>
        </p:blipFill>
        <p:spPr>
          <a:xfrm>
            <a:off x="5480363" y="-71844"/>
            <a:ext cx="755800" cy="901222"/>
          </a:xfrm>
          <a:prstGeom prst="rect">
            <a:avLst/>
          </a:prstGeom>
        </p:spPr>
      </p:pic>
      <p:pic>
        <p:nvPicPr>
          <p:cNvPr id="47" name="Imagem 46">
            <a:extLst>
              <a:ext uri="{FF2B5EF4-FFF2-40B4-BE49-F238E27FC236}">
                <a16:creationId xmlns:a16="http://schemas.microsoft.com/office/drawing/2014/main" id="{8E866EA3-055F-C865-0A9D-F95664DCB66B}"/>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650006" y="4692756"/>
            <a:ext cx="2938566" cy="1623944"/>
          </a:xfrm>
          <a:prstGeom prst="rect">
            <a:avLst/>
          </a:prstGeom>
          <a:noFill/>
        </p:spPr>
      </p:pic>
      <p:pic>
        <p:nvPicPr>
          <p:cNvPr id="48" name="Imagem 47">
            <a:extLst>
              <a:ext uri="{FF2B5EF4-FFF2-40B4-BE49-F238E27FC236}">
                <a16:creationId xmlns:a16="http://schemas.microsoft.com/office/drawing/2014/main" id="{FED9B4A4-D6AD-1290-9E14-FC632093A346}"/>
              </a:ext>
            </a:extLst>
          </p:cNvPr>
          <p:cNvPicPr>
            <a:picLocks noChangeAspect="1"/>
          </p:cNvPicPr>
          <p:nvPr/>
        </p:nvPicPr>
        <p:blipFill>
          <a:blip r:embed="rId11"/>
          <a:stretch>
            <a:fillRect/>
          </a:stretch>
        </p:blipFill>
        <p:spPr>
          <a:xfrm>
            <a:off x="3647404" y="6754178"/>
            <a:ext cx="2932105" cy="1692429"/>
          </a:xfrm>
          <a:prstGeom prst="rect">
            <a:avLst/>
          </a:prstGeom>
        </p:spPr>
      </p:pic>
      <p:sp>
        <p:nvSpPr>
          <p:cNvPr id="49" name="CaixaDeTexto 48">
            <a:extLst>
              <a:ext uri="{FF2B5EF4-FFF2-40B4-BE49-F238E27FC236}">
                <a16:creationId xmlns:a16="http://schemas.microsoft.com/office/drawing/2014/main" id="{B9C24331-F38C-2B82-48BD-7FE7F7AD5B55}"/>
              </a:ext>
            </a:extLst>
          </p:cNvPr>
          <p:cNvSpPr txBox="1"/>
          <p:nvPr/>
        </p:nvSpPr>
        <p:spPr>
          <a:xfrm>
            <a:off x="3687356" y="6296756"/>
            <a:ext cx="2979182" cy="415498"/>
          </a:xfrm>
          <a:prstGeom prst="rect">
            <a:avLst/>
          </a:prstGeom>
          <a:noFill/>
        </p:spPr>
        <p:txBody>
          <a:bodyPr wrap="square">
            <a:spAutoFit/>
          </a:bodyPr>
          <a:lstStyle/>
          <a:p>
            <a:r>
              <a:rPr lang="en-US" sz="700" dirty="0">
                <a:latin typeface="Arial" panose="020B0604020202020204" pitchFamily="34" charset="0"/>
                <a:cs typeface="Arial" panose="020B0604020202020204" pitchFamily="34" charset="0"/>
              </a:rPr>
              <a:t>Ancestry proportion of the 63 Brazilian cases already completely analyzed. EUR(European)= 67%, AFR(African)= 15%; NAM(Native American)=12% and EAS(Asian)=6%.</a:t>
            </a:r>
          </a:p>
        </p:txBody>
      </p:sp>
      <p:sp>
        <p:nvSpPr>
          <p:cNvPr id="50" name="CaixaDeTexto 49">
            <a:extLst>
              <a:ext uri="{FF2B5EF4-FFF2-40B4-BE49-F238E27FC236}">
                <a16:creationId xmlns:a16="http://schemas.microsoft.com/office/drawing/2014/main" id="{6477CCC2-587A-58E2-6A75-16F1BECAD348}"/>
              </a:ext>
            </a:extLst>
          </p:cNvPr>
          <p:cNvSpPr txBox="1"/>
          <p:nvPr/>
        </p:nvSpPr>
        <p:spPr>
          <a:xfrm>
            <a:off x="3710895" y="8455003"/>
            <a:ext cx="2932105" cy="415498"/>
          </a:xfrm>
          <a:prstGeom prst="rect">
            <a:avLst/>
          </a:prstGeom>
          <a:noFill/>
        </p:spPr>
        <p:txBody>
          <a:bodyPr wrap="square">
            <a:spAutoFit/>
          </a:bodyPr>
          <a:lstStyle/>
          <a:p>
            <a:r>
              <a:rPr lang="en-US" sz="700" dirty="0">
                <a:latin typeface="Arial" panose="020B0604020202020204" pitchFamily="34" charset="0"/>
                <a:cs typeface="Arial" panose="020B0604020202020204" pitchFamily="34" charset="0"/>
              </a:rPr>
              <a:t>Ancestry proportion of the 17 Belgium cases already completely analyzed. EUR (European)=89%, AFR (African)=5%; NAM (Native American)= 3% and EAS (Asian)= 3%.</a:t>
            </a:r>
          </a:p>
        </p:txBody>
      </p:sp>
    </p:spTree>
    <p:extLst>
      <p:ext uri="{BB962C8B-B14F-4D97-AF65-F5344CB8AC3E}">
        <p14:creationId xmlns:p14="http://schemas.microsoft.com/office/powerpoint/2010/main" val="3508658272"/>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190</TotalTime>
  <Words>727</Words>
  <Application>Microsoft Office PowerPoint</Application>
  <PresentationFormat>Personalizar</PresentationFormat>
  <Paragraphs>64</Paragraphs>
  <Slides>1</Slides>
  <Notes>1</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vt:i4>
      </vt:variant>
    </vt:vector>
  </HeadingPairs>
  <TitlesOfParts>
    <vt:vector size="6" baseType="lpstr">
      <vt:lpstr>Arial</vt:lpstr>
      <vt:lpstr>Calibri</vt:lpstr>
      <vt:lpstr>Calibri Light</vt:lpstr>
      <vt:lpstr>Open Sans</vt:lpstr>
      <vt:lpstr>Tema do Office</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SBTMO 2020</dc:creator>
  <cp:lastModifiedBy>Yasmin Guimarães</cp:lastModifiedBy>
  <cp:revision>21</cp:revision>
  <dcterms:modified xsi:type="dcterms:W3CDTF">2022-06-15T18:25:47Z</dcterms:modified>
</cp:coreProperties>
</file>