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60" d="100"/>
          <a:sy n="60" d="100"/>
        </p:scale>
        <p:origin x="1892" y="-1984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2225548"/>
            <a:chOff x="321225" y="1657222"/>
            <a:chExt cx="2885207" cy="146474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79947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2000" y="4379671"/>
            <a:ext cx="3111956" cy="2342763"/>
            <a:chOff x="280123" y="4125455"/>
            <a:chExt cx="3119900" cy="176028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43089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0641" y="6847892"/>
            <a:ext cx="3103315" cy="2349138"/>
            <a:chOff x="420895" y="6733037"/>
            <a:chExt cx="3111235" cy="572751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64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343163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8969559"/>
            <a:ext cx="6434721" cy="1973779"/>
            <a:chOff x="779968" y="3856460"/>
            <a:chExt cx="5915474" cy="2034038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156631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323267"/>
          </a:xfrm>
          <a:prstGeom prst="rect">
            <a:avLst/>
          </a:prstGeom>
          <a:ln>
            <a:solidFill>
              <a:srgbClr val="1E96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857156"/>
            <a:chOff x="3653234" y="8037902"/>
            <a:chExt cx="2823124" cy="17391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192260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741708"/>
            <a:ext cx="6434721" cy="481883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Titulo</a:t>
            </a:r>
            <a:endParaRPr lang="pt-BR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45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Michele de Souza - RVmais</cp:lastModifiedBy>
  <cp:revision>20</cp:revision>
  <dcterms:modified xsi:type="dcterms:W3CDTF">2022-05-24T21:29:58Z</dcterms:modified>
</cp:coreProperties>
</file>