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 varScale="1">
        <p:scale>
          <a:sx n="46" d="100"/>
          <a:sy n="46" d="100"/>
        </p:scale>
        <p:origin x="2837" y="53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6839" y="1242316"/>
            <a:ext cx="6434721" cy="740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latin typeface="Arial" pitchFamily="34" charset="0"/>
                <a:cs typeface="Arial" pitchFamily="34" charset="0"/>
              </a:rPr>
              <a:t>Autores e Instituições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82000" y="2050456"/>
            <a:ext cx="3094253" cy="2225548"/>
            <a:chOff x="321225" y="1657222"/>
            <a:chExt cx="2885207" cy="1464740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117994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82000" y="4379671"/>
            <a:ext cx="3111956" cy="2342763"/>
            <a:chOff x="280123" y="4125455"/>
            <a:chExt cx="3119900" cy="1760280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0123" y="4125455"/>
              <a:ext cx="3102150" cy="251495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97873" y="4454843"/>
              <a:ext cx="3102150" cy="143089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190641" y="6847892"/>
            <a:ext cx="3103315" cy="2349138"/>
            <a:chOff x="420895" y="6733037"/>
            <a:chExt cx="3111235" cy="572751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0895" y="6841475"/>
              <a:ext cx="3102148" cy="4643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972C84F-BB1E-4656-9BC8-9EC1A591E541}"/>
              </a:ext>
            </a:extLst>
          </p:cNvPr>
          <p:cNvGrpSpPr/>
          <p:nvPr/>
        </p:nvGrpSpPr>
        <p:grpSpPr>
          <a:xfrm>
            <a:off x="3620305" y="2065407"/>
            <a:ext cx="3009304" cy="2343163"/>
            <a:chOff x="3638133" y="1671299"/>
            <a:chExt cx="3016985" cy="1744457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2737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lIns="102879" tIns="51440" rIns="102879" bIns="5144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84864"/>
              <a:ext cx="3007567" cy="143089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199705" y="8969559"/>
            <a:ext cx="6434721" cy="1973779"/>
            <a:chOff x="779968" y="3856460"/>
            <a:chExt cx="5915474" cy="2034038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933179" y="3856460"/>
              <a:ext cx="2738779" cy="35107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79968" y="4324183"/>
              <a:ext cx="5915474" cy="1566315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27417659-2D1D-49D9-AFFE-48873AA85DF5}"/>
              </a:ext>
            </a:extLst>
          </p:cNvPr>
          <p:cNvSpPr/>
          <p:nvPr/>
        </p:nvSpPr>
        <p:spPr>
          <a:xfrm>
            <a:off x="3629699" y="4560819"/>
            <a:ext cx="2990515" cy="432326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199704" y="11151735"/>
            <a:ext cx="6438214" cy="857156"/>
            <a:chOff x="3653234" y="8037902"/>
            <a:chExt cx="2823124" cy="1739154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2"/>
              <a:ext cx="2823123" cy="65900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6"/>
              <a:ext cx="2823124" cy="119226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97"/>
                </a:lnSpc>
              </a:pPr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6</a:t>
              </a:r>
            </a:p>
            <a:p>
              <a:pPr algn="just">
                <a:lnSpc>
                  <a:spcPts val="1197"/>
                </a:lnSpc>
              </a:pP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5EBA9C8-394B-4682-9CD3-543CC483F742}"/>
              </a:ext>
            </a:extLst>
          </p:cNvPr>
          <p:cNvSpPr txBox="1"/>
          <p:nvPr/>
        </p:nvSpPr>
        <p:spPr>
          <a:xfrm>
            <a:off x="4462856" y="5675080"/>
            <a:ext cx="976744" cy="272457"/>
          </a:xfrm>
          <a:prstGeom prst="rect">
            <a:avLst/>
          </a:prstGeom>
        </p:spPr>
        <p:txBody>
          <a:bodyPr vert="horz" wrap="square" lIns="121652" tIns="60825" rIns="121652" bIns="60825" rtlCol="0">
            <a:noAutofit/>
          </a:bodyPr>
          <a:lstStyle/>
          <a:p>
            <a:pPr algn="just"/>
            <a:r>
              <a:rPr lang="pt-BR" sz="1100" dirty="0">
                <a:latin typeface="Arial" pitchFamily="34" charset="0"/>
                <a:cs typeface="Arial" pitchFamily="34" charset="0"/>
              </a:rPr>
              <a:t>Inserir Figuras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921335" y="160884"/>
            <a:ext cx="3731181" cy="754931"/>
          </a:xfrm>
          <a:prstGeom prst="rect">
            <a:avLst/>
          </a:prstGeom>
          <a:solidFill>
            <a:schemeClr val="accent2"/>
          </a:solidFill>
        </p:spPr>
        <p:txBody>
          <a:bodyPr vert="horz" lIns="102879" tIns="51440" rIns="102879" bIns="51440" rtlCol="0" anchor="ctr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Titulo</a:t>
            </a:r>
            <a:endParaRPr lang="pt-BR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CC2ECB-1B15-6844-8B79-154B02008185}"/>
              </a:ext>
            </a:extLst>
          </p:cNvPr>
          <p:cNvSpPr txBox="1"/>
          <p:nvPr/>
        </p:nvSpPr>
        <p:spPr>
          <a:xfrm>
            <a:off x="5652516" y="312074"/>
            <a:ext cx="112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Logo da instituição</a:t>
            </a:r>
          </a:p>
        </p:txBody>
      </p:sp>
      <p:pic>
        <p:nvPicPr>
          <p:cNvPr id="1026" name="Picture 2" descr="II Congresso Brasileiro de Câncer de Pele">
            <a:extLst>
              <a:ext uri="{FF2B5EF4-FFF2-40B4-BE49-F238E27FC236}">
                <a16:creationId xmlns:a16="http://schemas.microsoft.com/office/drawing/2014/main" id="{52ECA6DA-6E82-0E13-DF91-EF5AD3D0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" y="29225"/>
            <a:ext cx="1973392" cy="98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48</Words>
  <Application>Microsoft Office PowerPoint</Application>
  <PresentationFormat>Personalizar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Carla Leal - RVMais</cp:lastModifiedBy>
  <cp:revision>19</cp:revision>
  <dcterms:modified xsi:type="dcterms:W3CDTF">2022-05-05T20:23:54Z</dcterms:modified>
</cp:coreProperties>
</file>