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 varScale="1">
        <p:scale>
          <a:sx n="35" d="100"/>
          <a:sy n="35" d="100"/>
        </p:scale>
        <p:origin x="2428" y="60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20/05/2022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4160" y="1206006"/>
            <a:ext cx="6434721" cy="740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Arial" pitchFamily="34" charset="0"/>
                <a:cs typeface="Arial" pitchFamily="34" charset="0"/>
              </a:rPr>
              <a:t>Autores e Instituições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82000" y="2050456"/>
            <a:ext cx="3094253" cy="2225548"/>
            <a:chOff x="321225" y="1657222"/>
            <a:chExt cx="2885207" cy="1464740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1179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82000" y="4379671"/>
            <a:ext cx="3111956" cy="2342763"/>
            <a:chOff x="280123" y="4125455"/>
            <a:chExt cx="3119900" cy="1760280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454843"/>
              <a:ext cx="3102150" cy="14308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213846" y="6914950"/>
            <a:ext cx="3112063" cy="2388303"/>
            <a:chOff x="429982" y="6733037"/>
            <a:chExt cx="3120005" cy="582300"/>
          </a:xfrm>
        </p:grpSpPr>
        <p:sp>
          <p:nvSpPr>
            <p:cNvPr id="26" name="Subtítulo 2">
              <a:extLst>
                <a:ext uri="{FF2B5EF4-FFF2-40B4-BE49-F238E27FC236}">
                  <a16:creationId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27" name="Subtítulo 2">
              <a:extLst>
                <a:ext uri="{FF2B5EF4-FFF2-40B4-BE49-F238E27FC236}">
                  <a16:creationId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47839" y="6851024"/>
              <a:ext cx="3102148" cy="464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631529" y="2050456"/>
            <a:ext cx="3009304" cy="2343163"/>
            <a:chOff x="3638133" y="1671299"/>
            <a:chExt cx="3016985" cy="1744457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lIns="102879" tIns="51440" rIns="102879" bIns="5144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143089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9704" y="9058581"/>
            <a:ext cx="6434721" cy="1976868"/>
            <a:chOff x="779968" y="3853277"/>
            <a:chExt cx="5915474" cy="2037221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933179" y="3853277"/>
              <a:ext cx="2738779" cy="35107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324183"/>
              <a:ext cx="5915474" cy="156631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7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48915" y="4560800"/>
            <a:ext cx="2990515" cy="43232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9704" y="11151735"/>
            <a:ext cx="6438214" cy="857156"/>
            <a:chOff x="3653234" y="8037902"/>
            <a:chExt cx="2823124" cy="1739154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11922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Escrever texto com Arial 6</a:t>
              </a:r>
            </a:p>
            <a:p>
              <a:pPr algn="just">
                <a:lnSpc>
                  <a:spcPts val="1197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5EBA9C8-394B-4682-9CD3-543CC483F742}"/>
              </a:ext>
            </a:extLst>
          </p:cNvPr>
          <p:cNvSpPr txBox="1"/>
          <p:nvPr/>
        </p:nvSpPr>
        <p:spPr>
          <a:xfrm>
            <a:off x="4462856" y="5675080"/>
            <a:ext cx="976744" cy="272457"/>
          </a:xfrm>
          <a:prstGeom prst="rect">
            <a:avLst/>
          </a:prstGeom>
        </p:spPr>
        <p:txBody>
          <a:bodyPr vert="horz" wrap="square" lIns="121652" tIns="60825" rIns="121652" bIns="60825" rtlCol="0">
            <a:noAutofit/>
          </a:bodyPr>
          <a:lstStyle/>
          <a:p>
            <a:pPr algn="just"/>
            <a:r>
              <a:rPr lang="pt-BR" sz="1100" dirty="0">
                <a:latin typeface="Arial" pitchFamily="34" charset="0"/>
                <a:cs typeface="Arial" pitchFamily="34" charset="0"/>
              </a:rPr>
              <a:t>Inserir Figuras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963218" y="229471"/>
            <a:ext cx="3731181" cy="754931"/>
          </a:xfrm>
          <a:prstGeom prst="rect">
            <a:avLst/>
          </a:prstGeom>
          <a:solidFill>
            <a:srgbClr val="00B050"/>
          </a:solidFill>
        </p:spPr>
        <p:txBody>
          <a:bodyPr vert="horz" lIns="102879" tIns="51440" rIns="102879" bIns="51440" rtlCol="0" anchor="ctr">
            <a:normAutofit fontScale="97500"/>
          </a:bodyPr>
          <a:lstStyle>
            <a:defPPr>
              <a:defRPr lang="pt-BR"/>
            </a:defPPr>
            <a:lvl1pPr algn="ctr" defTabSz="914330">
              <a:spcBef>
                <a:spcPct val="0"/>
              </a:spcBef>
              <a:buNone/>
              <a:defRPr sz="1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Titulo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CC2ECB-1B15-6844-8B79-154B02008185}"/>
              </a:ext>
            </a:extLst>
          </p:cNvPr>
          <p:cNvSpPr txBox="1"/>
          <p:nvPr/>
        </p:nvSpPr>
        <p:spPr>
          <a:xfrm>
            <a:off x="5652516" y="312074"/>
            <a:ext cx="112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Logo da instituição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8CD71E-8DED-497F-F2A0-F576EDA54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3" y="72821"/>
            <a:ext cx="1927325" cy="11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48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Michelle Ferraz - RVmais</cp:lastModifiedBy>
  <cp:revision>21</cp:revision>
  <dcterms:modified xsi:type="dcterms:W3CDTF">2022-05-20T13:43:48Z</dcterms:modified>
</cp:coreProperties>
</file>