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AE183-2185-4125-A1C6-3195535CE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2FABD-A210-4EEC-9B6F-B845422BF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B73F9D-C770-4255-893E-F11B64501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9561F-AA0E-4D10-B4EF-3A969085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3AD402-ABF6-49AC-A99B-BDCECCDA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70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B0A17-A1AF-4256-A0DB-091F65CA6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EF66ED-B99A-4C04-9838-D2EC817D1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FD3DCA-A83D-46C0-9BB4-6B4B1C3A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CC4E9F-04EC-4CBC-932A-1C2D53D2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760518-77F6-40D9-80B0-04745E88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71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A934E4-D9F6-4A54-BE5A-BDC9F20BD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491B8F1-8912-4B59-8FDF-671616716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E7EF14-D31B-48D8-8BD2-241596E16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FB1CDF-469E-4E47-8981-7FBFAD7B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4B16DB-F93A-4A16-A551-38DEE2F2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78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2A2D78-B3ED-4708-ADA2-CE7ECECF9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D2CDBC-FC0E-4AAF-904E-79D5040E9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E9D14F-1575-40AE-AD08-216C676A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7925E2-A306-4BD1-975C-B778AE85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2F39D8-2C97-492F-8887-240D2984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63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EED96-8C70-4C8E-8BCB-7A59AD4A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ABCFEC-124C-4ED5-9900-6DCDD9E0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C495A5-3849-4053-B1D1-406F5E0EE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7B84DA-CA4F-432B-806E-5FE6EF93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FC2B2A-1431-4062-AC4C-3FC70522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66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1DFAC-B938-45F5-87D6-7D49024E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DD77F8-A04B-45CC-8449-F83EA5D68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12B0FD-27BA-49D6-A749-ED77BD7F0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E1C92A-7803-450D-83BC-D9956378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9F8645-C8AC-4992-9CDC-46B139DE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F6FC45-293E-4538-8978-3D1B19D9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9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2B712-FF2B-4B9E-A79E-35CCA80A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A7E07D-A156-4964-90BD-8D6507A18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A86BF1-5E17-4F24-9C35-73CDB2D2C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A1261C3-C2DB-454C-ADC2-740754273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092A55-A03C-42FD-9355-5FEE5D983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9CB8F1A-82B5-4F50-A44D-1DDE4F98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FF8389-AA53-45B8-A3CB-11BBE9B3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D25CECC-5FF6-4525-A2D4-17450F30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82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15CCA-707F-48C6-923E-866BE11DB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D25D67B-88E6-453E-9079-29BD96AA4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F12642-A5EF-4FDB-ADE3-1BE64C7A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5645CF-79F2-49D4-8EA2-32A8B133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79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7FE8DD7-D11E-4A73-9F60-1DF41EE0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F0B9435-0063-4453-8443-A4F3BD05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F919495-0A69-4457-92C9-0D99BC54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10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0609A-A5E2-45F6-98FA-2F7298B6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2556F2-C474-4AC8-A89A-7190B5E2E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51443C2-E684-4EBD-87D2-63AF0F409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A2A2E7-0E99-4C5A-953A-64BE1A771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811AF8-44E6-4B55-A0CE-4E145398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7346CC-C26E-4A23-80E3-55A45B7A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04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4EFD5-2094-4C9A-A9F9-D7413FA11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7DA7F8A-0D82-4FBD-BBAF-B3CC742AB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26A336-E847-4435-B4A1-440145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771047-8CC1-4570-A574-F25513B09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C67425-A1CF-449B-842F-81BD8570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D641190-0C60-4476-9E54-52656020B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33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F1AE7A-6C6F-4827-9E1F-855F81714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607FB8-10D9-4FDC-B3AC-1BACB7F63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9860F2-295A-4B3C-B286-B8B35B6D9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7E2D-19CA-427E-8C81-7BC5312E08CC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0DD830-637F-4207-BADD-CCEA0289E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D72BE8-3238-4089-ABDC-54A92EF51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978B-17E3-4291-A3E5-EB37ECAE7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00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29DCE8CE-9783-4D1D-A992-E6F9788EE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FBDE397-3679-479D-9587-20F93B95EE50}"/>
              </a:ext>
            </a:extLst>
          </p:cNvPr>
          <p:cNvSpPr txBox="1"/>
          <p:nvPr/>
        </p:nvSpPr>
        <p:spPr>
          <a:xfrm>
            <a:off x="416764" y="2245384"/>
            <a:ext cx="4410973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000" b="1" dirty="0">
                <a:latin typeface="Century Gothic"/>
              </a:rPr>
              <a:t>Tema da palestra</a:t>
            </a:r>
            <a:endParaRPr lang="pt-BR" sz="3000" dirty="0">
              <a:cs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0F852CD-0568-4384-A5A1-962EDB1DDB72}"/>
              </a:ext>
            </a:extLst>
          </p:cNvPr>
          <p:cNvSpPr txBox="1"/>
          <p:nvPr/>
        </p:nvSpPr>
        <p:spPr>
          <a:xfrm>
            <a:off x="416764" y="3700372"/>
            <a:ext cx="274320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 sz="2800" b="1" dirty="0">
                <a:latin typeface="Century Gothic"/>
              </a:rPr>
              <a:t>Nome:</a:t>
            </a:r>
          </a:p>
          <a:p>
            <a:pPr algn="l"/>
            <a:r>
              <a:rPr lang="pt-BR" sz="2800" b="1" dirty="0">
                <a:latin typeface="Century Gothic"/>
              </a:rPr>
              <a:t>Titulação</a:t>
            </a:r>
          </a:p>
        </p:txBody>
      </p:sp>
    </p:spTree>
    <p:extLst>
      <p:ext uri="{BB962C8B-B14F-4D97-AF65-F5344CB8AC3E}">
        <p14:creationId xmlns:p14="http://schemas.microsoft.com/office/powerpoint/2010/main" val="143009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3" descr="Uma imagem contendo Aplicativo&#10;&#10;Descrição gerada automaticamente">
            <a:extLst>
              <a:ext uri="{FF2B5EF4-FFF2-40B4-BE49-F238E27FC236}">
                <a16:creationId xmlns:a16="http://schemas.microsoft.com/office/drawing/2014/main" id="{8D8B7D4E-ED52-4395-8793-8F8A97047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53" y="-2336"/>
            <a:ext cx="12200304" cy="686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21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Luciane Flor - RVMais</dc:creator>
  <cp:lastModifiedBy>Luciane Flor - RVMais</cp:lastModifiedBy>
  <cp:revision>3</cp:revision>
  <dcterms:created xsi:type="dcterms:W3CDTF">2021-09-23T17:48:48Z</dcterms:created>
  <dcterms:modified xsi:type="dcterms:W3CDTF">2021-11-16T20:10:16Z</dcterms:modified>
</cp:coreProperties>
</file>