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1" r:id="rId4"/>
    <p:sldId id="258" r:id="rId5"/>
    <p:sldId id="260" r:id="rId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30BA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52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tif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2857108" y="2319232"/>
            <a:ext cx="8289303" cy="1663235"/>
          </a:xfrm>
        </p:spPr>
        <p:txBody>
          <a:bodyPr anchor="t">
            <a:normAutofit/>
          </a:bodyPr>
          <a:lstStyle>
            <a:lvl1pPr algn="l">
              <a:defRPr sz="4400" b="1">
                <a:solidFill>
                  <a:srgbClr val="30BAC0"/>
                </a:solidFill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57107" y="4468275"/>
            <a:ext cx="8289304" cy="829589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33FEC-98B9-4C8C-8B13-9FE1793EE018}" type="datetimeFigureOut">
              <a:rPr lang="pt-BR" smtClean="0"/>
              <a:t>29/06/2022</a:t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975" y="0"/>
            <a:ext cx="3227110" cy="394555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0822" y="531859"/>
            <a:ext cx="6832861" cy="208713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8895" y="5977276"/>
            <a:ext cx="4656056" cy="88072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6308127"/>
            <a:ext cx="4038600" cy="56872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8153400" y="5342"/>
            <a:ext cx="4038600" cy="56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48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33FEC-98B9-4C8C-8B13-9FE1793EE018}" type="datetimeFigureOut">
              <a:rPr lang="pt-BR" smtClean="0"/>
              <a:t>29/06/2022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AA49-5771-44F5-866D-DBCAC3776DA3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Título 1"/>
          <p:cNvSpPr>
            <a:spLocks noGrp="1"/>
          </p:cNvSpPr>
          <p:nvPr>
            <p:ph type="title"/>
          </p:nvPr>
        </p:nvSpPr>
        <p:spPr>
          <a:xfrm>
            <a:off x="1177381" y="537450"/>
            <a:ext cx="10293467" cy="1276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472973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33FEC-98B9-4C8C-8B13-9FE1793EE018}" type="datetimeFigureOut">
              <a:rPr lang="pt-BR" smtClean="0"/>
              <a:t>29/06/2022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AA49-5771-44F5-866D-DBCAC3776DA3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Espaço Reservado para Título 1"/>
          <p:cNvSpPr>
            <a:spLocks noGrp="1"/>
          </p:cNvSpPr>
          <p:nvPr>
            <p:ph type="title"/>
          </p:nvPr>
        </p:nvSpPr>
        <p:spPr>
          <a:xfrm>
            <a:off x="1177381" y="537450"/>
            <a:ext cx="10293467" cy="1276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122670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33FEC-98B9-4C8C-8B13-9FE1793EE018}" type="datetimeFigureOut">
              <a:rPr lang="pt-BR" smtClean="0"/>
              <a:t>29/06/2022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AA49-5771-44F5-866D-DBCAC3776DA3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Espaço Reservado para Título 1"/>
          <p:cNvSpPr>
            <a:spLocks noGrp="1"/>
          </p:cNvSpPr>
          <p:nvPr>
            <p:ph type="title"/>
          </p:nvPr>
        </p:nvSpPr>
        <p:spPr>
          <a:xfrm>
            <a:off x="1177381" y="537450"/>
            <a:ext cx="10293467" cy="1276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51527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33FEC-98B9-4C8C-8B13-9FE1793EE018}" type="datetimeFigureOut">
              <a:rPr lang="pt-BR" smtClean="0"/>
              <a:t>29/06/2022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AA49-5771-44F5-866D-DBCAC3776D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8830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33FEC-98B9-4C8C-8B13-9FE1793EE018}" type="datetimeFigureOut">
              <a:rPr lang="pt-BR" smtClean="0"/>
              <a:t>29/06/2022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AA49-5771-44F5-866D-DBCAC3776DA3}" type="slidenum">
              <a:rPr lang="pt-BR" smtClean="0"/>
              <a:t>‹nº›</a:t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806911" y="4801"/>
            <a:ext cx="6385089" cy="598514"/>
          </a:xfrm>
          <a:prstGeom prst="rect">
            <a:avLst/>
          </a:prstGeom>
        </p:spPr>
      </p:pic>
      <p:sp>
        <p:nvSpPr>
          <p:cNvPr id="7" name="CaixaDeTexto 6"/>
          <p:cNvSpPr txBox="1"/>
          <p:nvPr userDrawn="1"/>
        </p:nvSpPr>
        <p:spPr>
          <a:xfrm>
            <a:off x="6435181" y="137862"/>
            <a:ext cx="54809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b="1" dirty="0">
                <a:solidFill>
                  <a:schemeClr val="bg1"/>
                </a:solidFill>
              </a:rPr>
              <a:t>13º Simpósio Internacional de Esterilização e Controle de Infecção</a:t>
            </a:r>
            <a:r>
              <a:rPr lang="pt-BR" sz="900" b="1" baseline="0" dirty="0">
                <a:solidFill>
                  <a:schemeClr val="bg1"/>
                </a:solidFill>
              </a:rPr>
              <a:t> Relacionada à Assistência à Saúde - SOBECC</a:t>
            </a:r>
            <a:endParaRPr lang="pt-BR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244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ti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8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177381" y="537450"/>
            <a:ext cx="10293467" cy="1276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177381" y="182096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33FEC-98B9-4C8C-8B13-9FE1793EE018}" type="datetimeFigureOut">
              <a:rPr lang="pt-BR" smtClean="0"/>
              <a:t>29/06/2022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AA49-5771-44F5-866D-DBCAC3776DA3}" type="slidenum">
              <a:rPr lang="pt-BR" smtClean="0"/>
              <a:t>‹nº›</a:t>
            </a:fld>
            <a:endParaRPr lang="pt-BR"/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135" y="239506"/>
            <a:ext cx="1282046" cy="148943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806911" y="4801"/>
            <a:ext cx="6385089" cy="598514"/>
          </a:xfrm>
          <a:prstGeom prst="rect">
            <a:avLst/>
          </a:prstGeom>
        </p:spPr>
      </p:pic>
      <p:sp>
        <p:nvSpPr>
          <p:cNvPr id="12" name="CaixaDeTexto 11"/>
          <p:cNvSpPr txBox="1"/>
          <p:nvPr userDrawn="1"/>
        </p:nvSpPr>
        <p:spPr>
          <a:xfrm>
            <a:off x="6435181" y="137862"/>
            <a:ext cx="54809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b="1" dirty="0">
                <a:solidFill>
                  <a:schemeClr val="bg1"/>
                </a:solidFill>
              </a:rPr>
              <a:t>13º Simpósio Internacional de Esterilização e Controle de Infecção</a:t>
            </a:r>
            <a:r>
              <a:rPr lang="pt-BR" sz="900" b="1" baseline="0" dirty="0">
                <a:solidFill>
                  <a:schemeClr val="bg1"/>
                </a:solidFill>
              </a:rPr>
              <a:t> Relacionada à Assistência à Saúde - SOBECC</a:t>
            </a:r>
            <a:endParaRPr lang="pt-BR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12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rgbClr val="30BAC0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google.com.br/url?sa=i&amp;rct=j&amp;q=&amp;esrc=s&amp;source=images&amp;cd=&amp;cad=rja&amp;uact=8&amp;ved=0CAcQjRxqFQoTCMzs7PGuhccCFQKLkAodmzsBwg&amp;url=http://www.vivaolinux.com.br/artigo/Selecionando-dados-numa-tabela-para-confeccao-de-graficos-no-oocalc/&amp;ei=emm7VczHJYKWwgSb94SQDA&amp;bvm=bv.99261572,d.Y2I&amp;psig=AFQjCNHD19dp3sqxP9FVFLb6xocPktknVg&amp;ust=1438431981573909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857108" y="2696304"/>
            <a:ext cx="8289303" cy="1663235"/>
          </a:xfrm>
        </p:spPr>
        <p:txBody>
          <a:bodyPr>
            <a:normAutofit/>
          </a:bodyPr>
          <a:lstStyle/>
          <a:p>
            <a:r>
              <a:rPr lang="pt-BR" sz="4000" dirty="0"/>
              <a:t>TITULO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57108" y="4359539"/>
            <a:ext cx="8289304" cy="829589"/>
          </a:xfrm>
        </p:spPr>
        <p:txBody>
          <a:bodyPr>
            <a:normAutofit/>
          </a:bodyPr>
          <a:lstStyle/>
          <a:p>
            <a:r>
              <a:rPr lang="pt-BR" sz="2000" dirty="0"/>
              <a:t>Autores</a:t>
            </a:r>
          </a:p>
        </p:txBody>
      </p:sp>
      <p:sp>
        <p:nvSpPr>
          <p:cNvPr id="4" name="Espaço Reservado para Rodapé 4"/>
          <p:cNvSpPr txBox="1">
            <a:spLocks/>
          </p:cNvSpPr>
          <p:nvPr/>
        </p:nvSpPr>
        <p:spPr>
          <a:xfrm>
            <a:off x="3370208" y="641746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dirty="0">
                <a:solidFill>
                  <a:schemeClr val="bg1">
                    <a:lumMod val="65000"/>
                  </a:schemeClr>
                </a:solidFill>
              </a:rPr>
              <a:t>Organização e Realização:</a:t>
            </a:r>
          </a:p>
        </p:txBody>
      </p:sp>
    </p:spTree>
    <p:extLst>
      <p:ext uri="{BB962C8B-B14F-4D97-AF65-F5344CB8AC3E}">
        <p14:creationId xmlns:p14="http://schemas.microsoft.com/office/powerpoint/2010/main" val="2360648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177381" y="487144"/>
            <a:ext cx="10293467" cy="1276063"/>
          </a:xfrm>
        </p:spPr>
        <p:txBody>
          <a:bodyPr>
            <a:normAutofit/>
          </a:bodyPr>
          <a:lstStyle/>
          <a:p>
            <a:r>
              <a:rPr lang="pt-BR" dirty="0"/>
              <a:t>Titulo </a:t>
            </a:r>
            <a:r>
              <a:rPr lang="pt-BR" dirty="0" err="1"/>
              <a:t>titulo</a:t>
            </a:r>
            <a:r>
              <a:rPr lang="pt-BR" dirty="0"/>
              <a:t>  </a:t>
            </a:r>
            <a:r>
              <a:rPr lang="pt-BR" dirty="0" err="1"/>
              <a:t>titulo</a:t>
            </a:r>
            <a:r>
              <a:rPr lang="pt-BR" dirty="0"/>
              <a:t> </a:t>
            </a:r>
            <a:r>
              <a:rPr lang="pt-BR" dirty="0" err="1"/>
              <a:t>titulo</a:t>
            </a:r>
            <a:r>
              <a:rPr lang="pt-BR" dirty="0"/>
              <a:t>  </a:t>
            </a:r>
            <a:r>
              <a:rPr lang="pt-BR" dirty="0" err="1"/>
              <a:t>titulo</a:t>
            </a:r>
            <a:r>
              <a:rPr lang="pt-BR" dirty="0"/>
              <a:t> </a:t>
            </a:r>
            <a:r>
              <a:rPr lang="pt-BR" dirty="0" err="1"/>
              <a:t>titulo</a:t>
            </a:r>
            <a:r>
              <a:rPr lang="pt-BR" dirty="0"/>
              <a:t> </a:t>
            </a:r>
            <a:r>
              <a:rPr lang="pt-BR" dirty="0" err="1"/>
              <a:t>titulo</a:t>
            </a:r>
            <a:r>
              <a:rPr lang="pt-BR" dirty="0"/>
              <a:t>  </a:t>
            </a:r>
            <a:r>
              <a:rPr lang="pt-BR" dirty="0" err="1"/>
              <a:t>titulo</a:t>
            </a:r>
            <a:r>
              <a:rPr lang="pt-BR" dirty="0"/>
              <a:t> </a:t>
            </a:r>
            <a:r>
              <a:rPr lang="pt-BR" dirty="0" err="1"/>
              <a:t>titulo</a:t>
            </a:r>
            <a:r>
              <a:rPr lang="pt-BR" dirty="0"/>
              <a:t> titulo  </a:t>
            </a:r>
            <a:r>
              <a:rPr lang="pt-BR" dirty="0" err="1"/>
              <a:t>titulo</a:t>
            </a:r>
            <a:endParaRPr lang="pt-BR" dirty="0"/>
          </a:p>
        </p:txBody>
      </p:sp>
      <p:sp>
        <p:nvSpPr>
          <p:cNvPr id="3" name="CaixaDeTexto 6"/>
          <p:cNvSpPr txBox="1">
            <a:spLocks noChangeArrowheads="1"/>
          </p:cNvSpPr>
          <p:nvPr/>
        </p:nvSpPr>
        <p:spPr bwMode="auto">
          <a:xfrm>
            <a:off x="1177381" y="1669236"/>
            <a:ext cx="9324357" cy="3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pt-BR" sz="1600" b="1" dirty="0">
                <a:latin typeface="+mn-lt"/>
                <a:cs typeface="Times New Roman" charset="0"/>
              </a:rPr>
              <a:t>Autores: </a:t>
            </a:r>
            <a:r>
              <a:rPr lang="pt-BR" sz="1400" b="1" dirty="0">
                <a:latin typeface="+mn-lt"/>
                <a:cs typeface="Times New Roman" charset="0"/>
              </a:rPr>
              <a:t>AAAAAAAAAAAAAA; AAAAAAAAAA; AAAAAAAAAA; AAAAAAAAAA; AAAAAAAAAA</a:t>
            </a:r>
            <a:endParaRPr lang="pt-BR" sz="1400" dirty="0">
              <a:latin typeface="+mn-lt"/>
              <a:cs typeface="Times New Roman" charset="0"/>
            </a:endParaRPr>
          </a:p>
        </p:txBody>
      </p:sp>
      <p:sp>
        <p:nvSpPr>
          <p:cNvPr id="5" name="CaixaDeTexto 6"/>
          <p:cNvSpPr txBox="1">
            <a:spLocks noChangeArrowheads="1"/>
          </p:cNvSpPr>
          <p:nvPr/>
        </p:nvSpPr>
        <p:spPr bwMode="auto">
          <a:xfrm>
            <a:off x="1177381" y="2043524"/>
            <a:ext cx="9324357" cy="3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pt-BR" sz="1600" b="1" dirty="0">
                <a:latin typeface="+mn-lt"/>
                <a:cs typeface="Times New Roman" charset="0"/>
              </a:rPr>
              <a:t>Instituição: </a:t>
            </a:r>
            <a:r>
              <a:rPr lang="pt-BR" sz="1400" dirty="0">
                <a:latin typeface="+mn-lt"/>
                <a:cs typeface="Times New Roman" charset="0"/>
              </a:rPr>
              <a:t>AAAAAAAAAAAAAA; AAAAAAAAAA; AAAAAAAAAA; AAAAAAAAAA; AAAAAAAAAA</a:t>
            </a:r>
          </a:p>
        </p:txBody>
      </p:sp>
      <p:sp>
        <p:nvSpPr>
          <p:cNvPr id="6" name="CaixaDeTexto 13"/>
          <p:cNvSpPr txBox="1">
            <a:spLocks noChangeArrowheads="1"/>
          </p:cNvSpPr>
          <p:nvPr/>
        </p:nvSpPr>
        <p:spPr bwMode="auto">
          <a:xfrm>
            <a:off x="452823" y="2945299"/>
            <a:ext cx="11323541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pt-BR" b="1" dirty="0">
                <a:solidFill>
                  <a:srgbClr val="009999"/>
                </a:solidFill>
                <a:cs typeface="Arial" charset="0"/>
              </a:rPr>
              <a:t>Introdução </a:t>
            </a:r>
          </a:p>
          <a:p>
            <a:pPr algn="just"/>
            <a:r>
              <a:rPr lang="pt-BR" dirty="0">
                <a:cs typeface="Arial" charset="0"/>
              </a:rPr>
              <a:t>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.</a:t>
            </a:r>
          </a:p>
        </p:txBody>
      </p:sp>
      <p:sp>
        <p:nvSpPr>
          <p:cNvPr id="7" name="CaixaDeTexto 16"/>
          <p:cNvSpPr txBox="1">
            <a:spLocks noChangeArrowheads="1"/>
          </p:cNvSpPr>
          <p:nvPr/>
        </p:nvSpPr>
        <p:spPr bwMode="auto">
          <a:xfrm>
            <a:off x="452823" y="4856339"/>
            <a:ext cx="1114343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pt-BR" b="1" dirty="0">
                <a:solidFill>
                  <a:srgbClr val="009999"/>
                </a:solidFill>
                <a:cs typeface="Arial" charset="0"/>
              </a:rPr>
              <a:t>Objetivo</a:t>
            </a:r>
            <a:r>
              <a:rPr lang="pt-BR" b="1" dirty="0">
                <a:cs typeface="Arial" charset="0"/>
              </a:rPr>
              <a:t> </a:t>
            </a:r>
          </a:p>
          <a:p>
            <a:r>
              <a:rPr lang="pt-BR" dirty="0">
                <a:cs typeface="Arial" charset="0"/>
              </a:rPr>
              <a:t>ooooooooooooooooooooooooooooooooooooooooooooooooooooooooooooooooooooooooooooooooooooooooooooooooooooooooooooooooooooooooooooooooooooooooooooooooooooooooooooooooooooooooooooooooooooooooooooooooooooooooooooooooooooooooooooooooooooooooooooooooooooooooooooooooooooo.</a:t>
            </a:r>
          </a:p>
        </p:txBody>
      </p:sp>
    </p:spTree>
    <p:extLst>
      <p:ext uri="{BB962C8B-B14F-4D97-AF65-F5344CB8AC3E}">
        <p14:creationId xmlns:p14="http://schemas.microsoft.com/office/powerpoint/2010/main" val="2078652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177381" y="487144"/>
            <a:ext cx="10293467" cy="1276063"/>
          </a:xfrm>
        </p:spPr>
        <p:txBody>
          <a:bodyPr>
            <a:normAutofit/>
          </a:bodyPr>
          <a:lstStyle/>
          <a:p>
            <a:r>
              <a:rPr lang="pt-BR" dirty="0"/>
              <a:t>Titulo </a:t>
            </a:r>
            <a:r>
              <a:rPr lang="pt-BR" dirty="0" err="1"/>
              <a:t>titulo</a:t>
            </a:r>
            <a:r>
              <a:rPr lang="pt-BR" dirty="0"/>
              <a:t>  </a:t>
            </a:r>
            <a:r>
              <a:rPr lang="pt-BR" dirty="0" err="1"/>
              <a:t>titulo</a:t>
            </a:r>
            <a:r>
              <a:rPr lang="pt-BR" dirty="0"/>
              <a:t> </a:t>
            </a:r>
            <a:r>
              <a:rPr lang="pt-BR" dirty="0" err="1"/>
              <a:t>titulo</a:t>
            </a:r>
            <a:r>
              <a:rPr lang="pt-BR" dirty="0"/>
              <a:t>  </a:t>
            </a:r>
            <a:r>
              <a:rPr lang="pt-BR" dirty="0" err="1"/>
              <a:t>titulo</a:t>
            </a:r>
            <a:r>
              <a:rPr lang="pt-BR" dirty="0"/>
              <a:t> </a:t>
            </a:r>
            <a:r>
              <a:rPr lang="pt-BR" dirty="0" err="1"/>
              <a:t>titulo</a:t>
            </a:r>
            <a:r>
              <a:rPr lang="pt-BR" dirty="0"/>
              <a:t> </a:t>
            </a:r>
            <a:r>
              <a:rPr lang="pt-BR" dirty="0" err="1"/>
              <a:t>titulo</a:t>
            </a:r>
            <a:r>
              <a:rPr lang="pt-BR" dirty="0"/>
              <a:t>  </a:t>
            </a:r>
            <a:r>
              <a:rPr lang="pt-BR" dirty="0" err="1"/>
              <a:t>titulo</a:t>
            </a:r>
            <a:r>
              <a:rPr lang="pt-BR" dirty="0"/>
              <a:t> </a:t>
            </a:r>
            <a:r>
              <a:rPr lang="pt-BR" dirty="0" err="1"/>
              <a:t>titulo</a:t>
            </a:r>
            <a:r>
              <a:rPr lang="pt-BR" dirty="0"/>
              <a:t> titulo  </a:t>
            </a:r>
            <a:r>
              <a:rPr lang="pt-BR" dirty="0" err="1"/>
              <a:t>titulo</a:t>
            </a:r>
            <a:endParaRPr lang="pt-BR" dirty="0"/>
          </a:p>
        </p:txBody>
      </p:sp>
      <p:sp>
        <p:nvSpPr>
          <p:cNvPr id="8" name="CaixaDeTexto 13"/>
          <p:cNvSpPr txBox="1">
            <a:spLocks noChangeArrowheads="1"/>
          </p:cNvSpPr>
          <p:nvPr/>
        </p:nvSpPr>
        <p:spPr bwMode="auto">
          <a:xfrm>
            <a:off x="346340" y="2139448"/>
            <a:ext cx="11610643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pt-BR" b="1" dirty="0">
                <a:solidFill>
                  <a:srgbClr val="009999"/>
                </a:solidFill>
                <a:cs typeface="Arial" charset="0"/>
              </a:rPr>
              <a:t>Método</a:t>
            </a:r>
          </a:p>
          <a:p>
            <a:r>
              <a:rPr lang="pt-BR" sz="1400" dirty="0">
                <a:cs typeface="Arial" charset="0"/>
              </a:rPr>
              <a:t>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M.</a:t>
            </a:r>
            <a:endParaRPr lang="pt-BR" sz="1400" b="1" dirty="0">
              <a:cs typeface="Arial" charset="0"/>
            </a:endParaRPr>
          </a:p>
        </p:txBody>
      </p:sp>
      <p:sp>
        <p:nvSpPr>
          <p:cNvPr id="9" name="CaixaDeTexto 15"/>
          <p:cNvSpPr txBox="1">
            <a:spLocks noChangeArrowheads="1"/>
          </p:cNvSpPr>
          <p:nvPr/>
        </p:nvSpPr>
        <p:spPr bwMode="auto">
          <a:xfrm>
            <a:off x="346340" y="4691063"/>
            <a:ext cx="1164362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pt-BR" b="1" dirty="0">
                <a:solidFill>
                  <a:srgbClr val="009999"/>
                </a:solidFill>
                <a:cs typeface="Arial" charset="0"/>
              </a:rPr>
              <a:t>Resultados</a:t>
            </a:r>
          </a:p>
          <a:p>
            <a:r>
              <a:rPr lang="pt-BR" sz="1600" dirty="0">
                <a:cs typeface="Arial" charset="0"/>
              </a:rPr>
              <a:t>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.</a:t>
            </a:r>
          </a:p>
        </p:txBody>
      </p:sp>
    </p:spTree>
    <p:extLst>
      <p:ext uri="{BB962C8B-B14F-4D97-AF65-F5344CB8AC3E}">
        <p14:creationId xmlns:p14="http://schemas.microsoft.com/office/powerpoint/2010/main" val="457184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77381" y="2008909"/>
            <a:ext cx="10515600" cy="4163394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1177381" y="487144"/>
            <a:ext cx="10293467" cy="1276063"/>
          </a:xfrm>
        </p:spPr>
        <p:txBody>
          <a:bodyPr>
            <a:normAutofit/>
          </a:bodyPr>
          <a:lstStyle/>
          <a:p>
            <a:r>
              <a:rPr lang="pt-BR" dirty="0"/>
              <a:t>Titulo </a:t>
            </a:r>
            <a:r>
              <a:rPr lang="pt-BR" dirty="0" err="1"/>
              <a:t>titulo</a:t>
            </a:r>
            <a:r>
              <a:rPr lang="pt-BR" dirty="0"/>
              <a:t>  </a:t>
            </a:r>
            <a:r>
              <a:rPr lang="pt-BR" dirty="0" err="1"/>
              <a:t>titulo</a:t>
            </a:r>
            <a:r>
              <a:rPr lang="pt-BR" dirty="0"/>
              <a:t> </a:t>
            </a:r>
            <a:r>
              <a:rPr lang="pt-BR" dirty="0" err="1"/>
              <a:t>titulo</a:t>
            </a:r>
            <a:r>
              <a:rPr lang="pt-BR" dirty="0"/>
              <a:t>  </a:t>
            </a:r>
            <a:r>
              <a:rPr lang="pt-BR" dirty="0" err="1"/>
              <a:t>titulo</a:t>
            </a:r>
            <a:r>
              <a:rPr lang="pt-BR" dirty="0"/>
              <a:t> </a:t>
            </a:r>
            <a:r>
              <a:rPr lang="pt-BR" dirty="0" err="1"/>
              <a:t>titulo</a:t>
            </a:r>
            <a:r>
              <a:rPr lang="pt-BR" dirty="0"/>
              <a:t> </a:t>
            </a:r>
            <a:r>
              <a:rPr lang="pt-BR" dirty="0" err="1"/>
              <a:t>titulo</a:t>
            </a:r>
            <a:r>
              <a:rPr lang="pt-BR" dirty="0"/>
              <a:t>  </a:t>
            </a:r>
            <a:r>
              <a:rPr lang="pt-BR" dirty="0" err="1"/>
              <a:t>titulo</a:t>
            </a:r>
            <a:r>
              <a:rPr lang="pt-BR" dirty="0"/>
              <a:t> </a:t>
            </a:r>
            <a:r>
              <a:rPr lang="pt-BR" dirty="0" err="1"/>
              <a:t>titulo</a:t>
            </a:r>
            <a:r>
              <a:rPr lang="pt-BR" dirty="0"/>
              <a:t> titulo  </a:t>
            </a:r>
            <a:r>
              <a:rPr lang="pt-BR" dirty="0" err="1"/>
              <a:t>titulo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98918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explicativo em elipse 4"/>
          <p:cNvSpPr/>
          <p:nvPr/>
        </p:nvSpPr>
        <p:spPr>
          <a:xfrm>
            <a:off x="445425" y="76469"/>
            <a:ext cx="1368806" cy="57693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optativo</a:t>
            </a:r>
          </a:p>
        </p:txBody>
      </p:sp>
      <p:sp>
        <p:nvSpPr>
          <p:cNvPr id="3" name="CaixaDeTexto 8"/>
          <p:cNvSpPr txBox="1">
            <a:spLocks noChangeArrowheads="1"/>
          </p:cNvSpPr>
          <p:nvPr/>
        </p:nvSpPr>
        <p:spPr bwMode="auto">
          <a:xfrm>
            <a:off x="276393" y="694743"/>
            <a:ext cx="1479135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pt-BR" dirty="0">
                <a:cs typeface="Arial" charset="0"/>
              </a:rPr>
              <a:t>LOGO MARCA</a:t>
            </a:r>
          </a:p>
        </p:txBody>
      </p:sp>
      <p:sp>
        <p:nvSpPr>
          <p:cNvPr id="4" name="Título 3"/>
          <p:cNvSpPr txBox="1">
            <a:spLocks/>
          </p:cNvSpPr>
          <p:nvPr/>
        </p:nvSpPr>
        <p:spPr>
          <a:xfrm>
            <a:off x="1953491" y="487144"/>
            <a:ext cx="9517357" cy="128623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rgbClr val="30BAC0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/>
              <a:t>Titulo titulo  titulo titulo  titulo titulo titulo  titulo titulo titulo  titulo</a:t>
            </a:r>
            <a:endParaRPr lang="pt-BR" dirty="0"/>
          </a:p>
        </p:txBody>
      </p:sp>
      <p:pic>
        <p:nvPicPr>
          <p:cNvPr id="5" name="Picture 4" descr="http://www.vivaolinux.com.br/imagens/artigos/comunidade/fig_tab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236" y="2289969"/>
            <a:ext cx="3556000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s://encrypted-tbn1.gstatic.com/images?q=tbn:ANd9GcQ6hkBgIFxqj201eSkSFtQkwllKx4PzUxO-LZzmTbfL3OrIaHFmD9UNxPp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8550" y="2289969"/>
            <a:ext cx="3238500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15"/>
          <p:cNvSpPr txBox="1">
            <a:spLocks noChangeArrowheads="1"/>
          </p:cNvSpPr>
          <p:nvPr/>
        </p:nvSpPr>
        <p:spPr bwMode="auto">
          <a:xfrm>
            <a:off x="665018" y="5046519"/>
            <a:ext cx="11185097" cy="167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pt-BR" b="1" dirty="0">
                <a:solidFill>
                  <a:srgbClr val="009999"/>
                </a:solidFill>
                <a:cs typeface="Arial" charset="0"/>
              </a:rPr>
              <a:t>Resultados</a:t>
            </a:r>
          </a:p>
          <a:p>
            <a:r>
              <a:rPr lang="pt-BR" sz="1600" dirty="0">
                <a:cs typeface="Arial" charset="0"/>
              </a:rPr>
              <a:t>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R.</a:t>
            </a:r>
          </a:p>
          <a:p>
            <a:endParaRPr lang="pt-BR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8201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90</Words>
  <Application>Microsoft Office PowerPoint</Application>
  <PresentationFormat>Widescreen</PresentationFormat>
  <Paragraphs>21</Paragraphs>
  <Slides>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</vt:i4>
      </vt:variant>
    </vt:vector>
  </HeadingPairs>
  <TitlesOfParts>
    <vt:vector size="8" baseType="lpstr">
      <vt:lpstr>Arial</vt:lpstr>
      <vt:lpstr>Calibri</vt:lpstr>
      <vt:lpstr>Tema do Office</vt:lpstr>
      <vt:lpstr>TITULO</vt:lpstr>
      <vt:lpstr>Titulo titulo  titulo titulo  titulo titulo titulo  titulo titulo titulo  titulo</vt:lpstr>
      <vt:lpstr>Titulo titulo  titulo titulo  titulo titulo titulo  titulo titulo titulo  titulo</vt:lpstr>
      <vt:lpstr>Titulo titulo  titulo titulo  titulo titulo titulo  titulo titulo titulo  titulo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Smc</dc:creator>
  <cp:lastModifiedBy>Stephanie Abdalla - RVMais</cp:lastModifiedBy>
  <cp:revision>12</cp:revision>
  <dcterms:created xsi:type="dcterms:W3CDTF">2022-04-06T16:35:33Z</dcterms:created>
  <dcterms:modified xsi:type="dcterms:W3CDTF">2022-06-29T19:16:06Z</dcterms:modified>
</cp:coreProperties>
</file>