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>
        <p:scale>
          <a:sx n="150" d="100"/>
          <a:sy n="150" d="100"/>
        </p:scale>
        <p:origin x="750" y="-1362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5A797-2A6D-438C-B28B-EE3ACE70BA11}" type="doc">
      <dgm:prSet loTypeId="urn:microsoft.com/office/officeart/2008/layout/SquareAccent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C52BF31F-E23C-43A4-8327-47481A40CB19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Sentimento de proteção</a:t>
          </a:r>
          <a:endParaRPr lang="pt-BR" dirty="0"/>
        </a:p>
      </dgm:t>
    </dgm:pt>
    <dgm:pt modelId="{F37209E7-40A0-4EE5-AF4C-25A70E5F42F9}" type="parTrans" cxnId="{187B293A-67B5-4F39-8E7F-A56D3D69DE5D}">
      <dgm:prSet/>
      <dgm:spPr/>
      <dgm:t>
        <a:bodyPr/>
        <a:lstStyle/>
        <a:p>
          <a:endParaRPr lang="pt-BR"/>
        </a:p>
      </dgm:t>
    </dgm:pt>
    <dgm:pt modelId="{C39DE39C-B89E-4E24-A497-8ABD4E2D5B0A}" type="sibTrans" cxnId="{187B293A-67B5-4F39-8E7F-A56D3D69DE5D}">
      <dgm:prSet/>
      <dgm:spPr/>
      <dgm:t>
        <a:bodyPr/>
        <a:lstStyle/>
        <a:p>
          <a:endParaRPr lang="pt-BR"/>
        </a:p>
      </dgm:t>
    </dgm:pt>
    <dgm:pt modelId="{C22FFAD5-C54C-4924-B10C-93F527717B7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Segurança</a:t>
          </a:r>
          <a:endParaRPr lang="pt-BR" dirty="0"/>
        </a:p>
      </dgm:t>
    </dgm:pt>
    <dgm:pt modelId="{E9C64E6B-A2F5-4873-800D-ED4170223B9F}" type="parTrans" cxnId="{DB3C0E71-ECDB-4FA2-BFAB-B54BE563A06D}">
      <dgm:prSet/>
      <dgm:spPr/>
      <dgm:t>
        <a:bodyPr/>
        <a:lstStyle/>
        <a:p>
          <a:endParaRPr lang="pt-BR"/>
        </a:p>
      </dgm:t>
    </dgm:pt>
    <dgm:pt modelId="{641D18FE-8BC8-497E-AC16-50A970B11F2A}" type="sibTrans" cxnId="{DB3C0E71-ECDB-4FA2-BFAB-B54BE563A06D}">
      <dgm:prSet/>
      <dgm:spPr/>
      <dgm:t>
        <a:bodyPr/>
        <a:lstStyle/>
        <a:p>
          <a:endParaRPr lang="pt-BR"/>
        </a:p>
      </dgm:t>
    </dgm:pt>
    <dgm:pt modelId="{02E64E06-5EAA-47DE-AB03-E1229E55C5A8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Amparo</a:t>
          </a:r>
          <a:endParaRPr lang="pt-BR" dirty="0"/>
        </a:p>
      </dgm:t>
    </dgm:pt>
    <dgm:pt modelId="{1764619C-9439-4F9C-80D3-DA2E8A2B6818}" type="parTrans" cxnId="{1FD9D361-7FA2-4C20-852E-6A9C94A034AD}">
      <dgm:prSet/>
      <dgm:spPr/>
      <dgm:t>
        <a:bodyPr/>
        <a:lstStyle/>
        <a:p>
          <a:endParaRPr lang="pt-BR"/>
        </a:p>
      </dgm:t>
    </dgm:pt>
    <dgm:pt modelId="{76C31F4F-2F1E-4D18-8C72-9B28194F28CB}" type="sibTrans" cxnId="{1FD9D361-7FA2-4C20-852E-6A9C94A034AD}">
      <dgm:prSet/>
      <dgm:spPr/>
      <dgm:t>
        <a:bodyPr/>
        <a:lstStyle/>
        <a:p>
          <a:endParaRPr lang="pt-BR"/>
        </a:p>
      </dgm:t>
    </dgm:pt>
    <dgm:pt modelId="{6AE94B12-0D79-4EEC-9A07-348A6883EE03}">
      <dgm:prSet phldrT="[Texto]"/>
      <dgm:spPr/>
      <dgm:t>
        <a:bodyPr/>
        <a:lstStyle/>
        <a:p>
          <a:r>
            <a:rPr lang="pt-BR" dirty="0"/>
            <a:t>Transtorno de sono</a:t>
          </a:r>
        </a:p>
      </dgm:t>
    </dgm:pt>
    <dgm:pt modelId="{BA656A40-AE2A-4A4C-9834-72DE300E59E2}" type="parTrans" cxnId="{A42C00AD-7541-41D5-86BC-50FA028A1433}">
      <dgm:prSet/>
      <dgm:spPr/>
      <dgm:t>
        <a:bodyPr/>
        <a:lstStyle/>
        <a:p>
          <a:endParaRPr lang="pt-BR"/>
        </a:p>
      </dgm:t>
    </dgm:pt>
    <dgm:pt modelId="{C78F08B8-1CCC-4BE7-ADD3-AD5EC64099DD}" type="sibTrans" cxnId="{A42C00AD-7541-41D5-86BC-50FA028A1433}">
      <dgm:prSet/>
      <dgm:spPr/>
      <dgm:t>
        <a:bodyPr/>
        <a:lstStyle/>
        <a:p>
          <a:endParaRPr lang="pt-BR"/>
        </a:p>
      </dgm:t>
    </dgm:pt>
    <dgm:pt modelId="{BACE4470-3B0F-4461-84D7-B0D7DEB16A29}">
      <dgm:prSet phldrT="[Texto]"/>
      <dgm:spPr/>
      <dgm:t>
        <a:bodyPr/>
        <a:lstStyle/>
        <a:p>
          <a:r>
            <a:rPr lang="pt-BR" dirty="0"/>
            <a:t>Limitação de atividades</a:t>
          </a:r>
        </a:p>
      </dgm:t>
    </dgm:pt>
    <dgm:pt modelId="{6C51F205-EC8F-4708-86C6-2037D0E9A9B1}" type="parTrans" cxnId="{1EDFCB97-86C0-44D0-BFBC-3CD5EBE0953B}">
      <dgm:prSet/>
      <dgm:spPr/>
      <dgm:t>
        <a:bodyPr/>
        <a:lstStyle/>
        <a:p>
          <a:endParaRPr lang="pt-BR"/>
        </a:p>
      </dgm:t>
    </dgm:pt>
    <dgm:pt modelId="{A9B6CB21-9E1D-4EAB-A88A-7F2F252C5B00}" type="sibTrans" cxnId="{1EDFCB97-86C0-44D0-BFBC-3CD5EBE0953B}">
      <dgm:prSet/>
      <dgm:spPr/>
      <dgm:t>
        <a:bodyPr/>
        <a:lstStyle/>
        <a:p>
          <a:endParaRPr lang="pt-BR"/>
        </a:p>
      </dgm:t>
    </dgm:pt>
    <dgm:pt modelId="{FD5A3C5A-FC02-41F4-BBFF-89FF55325853}">
      <dgm:prSet phldrT="[Texto]"/>
      <dgm:spPr/>
      <dgm:t>
        <a:bodyPr/>
        <a:lstStyle/>
        <a:p>
          <a:r>
            <a:rPr lang="pt-BR" dirty="0"/>
            <a:t>Privação de liberdade</a:t>
          </a:r>
        </a:p>
      </dgm:t>
    </dgm:pt>
    <dgm:pt modelId="{3BAAC5E4-FFCB-489E-BC81-68E61182CF70}" type="parTrans" cxnId="{CB987C52-B521-4469-9740-3D737CF72A78}">
      <dgm:prSet/>
      <dgm:spPr/>
      <dgm:t>
        <a:bodyPr/>
        <a:lstStyle/>
        <a:p>
          <a:endParaRPr lang="pt-BR"/>
        </a:p>
      </dgm:t>
    </dgm:pt>
    <dgm:pt modelId="{0593D1A4-46FC-4DF0-93F0-A518549A9CEB}" type="sibTrans" cxnId="{CB987C52-B521-4469-9740-3D737CF72A78}">
      <dgm:prSet/>
      <dgm:spPr/>
      <dgm:t>
        <a:bodyPr/>
        <a:lstStyle/>
        <a:p>
          <a:endParaRPr lang="pt-BR"/>
        </a:p>
      </dgm:t>
    </dgm:pt>
    <dgm:pt modelId="{B2422949-3EA5-4B64-99FE-8D39A6878660}">
      <dgm:prSet phldrT="[Texto]"/>
      <dgm:spPr/>
      <dgm:t>
        <a:bodyPr/>
        <a:lstStyle/>
        <a:p>
          <a:r>
            <a:rPr lang="pt-BR" dirty="0"/>
            <a:t>Pacientes</a:t>
          </a:r>
          <a:r>
            <a:rPr lang="pt-BR" baseline="0" dirty="0"/>
            <a:t> acompanhados por cuidador familiar</a:t>
          </a:r>
          <a:endParaRPr lang="pt-BR" dirty="0"/>
        </a:p>
      </dgm:t>
    </dgm:pt>
    <dgm:pt modelId="{513851C4-1F3C-4405-B0C6-5FA89F013B9D}" type="sibTrans" cxnId="{66E20E8C-B09A-4DE8-85E6-10EEAB7DDB42}">
      <dgm:prSet/>
      <dgm:spPr/>
      <dgm:t>
        <a:bodyPr/>
        <a:lstStyle/>
        <a:p>
          <a:endParaRPr lang="pt-BR"/>
        </a:p>
      </dgm:t>
    </dgm:pt>
    <dgm:pt modelId="{D37C4506-3768-4325-B8A5-CB3478B337C9}" type="parTrans" cxnId="{66E20E8C-B09A-4DE8-85E6-10EEAB7DDB42}">
      <dgm:prSet/>
      <dgm:spPr/>
      <dgm:t>
        <a:bodyPr/>
        <a:lstStyle/>
        <a:p>
          <a:endParaRPr lang="pt-BR"/>
        </a:p>
      </dgm:t>
    </dgm:pt>
    <dgm:pt modelId="{CB7F1206-9319-4541-AD8A-765DACFFF052}">
      <dgm:prSet phldrT="[Texto]"/>
      <dgm:spPr/>
      <dgm:t>
        <a:bodyPr/>
        <a:lstStyle/>
        <a:p>
          <a:r>
            <a:rPr lang="pt-BR"/>
            <a:t>Paciente </a:t>
          </a:r>
          <a:r>
            <a:rPr lang="pt-BR" dirty="0"/>
            <a:t>sem cuidador familiar</a:t>
          </a:r>
        </a:p>
      </dgm:t>
    </dgm:pt>
    <dgm:pt modelId="{4A2FC15F-145B-4446-AD82-E075EEFE1AD2}" type="sibTrans" cxnId="{D74BCA39-2481-4A62-8370-37367FBB5558}">
      <dgm:prSet/>
      <dgm:spPr/>
      <dgm:t>
        <a:bodyPr/>
        <a:lstStyle/>
        <a:p>
          <a:endParaRPr lang="pt-BR"/>
        </a:p>
      </dgm:t>
    </dgm:pt>
    <dgm:pt modelId="{AB5C82AE-28DD-49A5-9CC1-365FBA763252}" type="parTrans" cxnId="{D74BCA39-2481-4A62-8370-37367FBB5558}">
      <dgm:prSet/>
      <dgm:spPr/>
      <dgm:t>
        <a:bodyPr/>
        <a:lstStyle/>
        <a:p>
          <a:endParaRPr lang="pt-BR"/>
        </a:p>
      </dgm:t>
    </dgm:pt>
    <dgm:pt modelId="{8215DF5B-BC6F-47A0-8664-5A09F51F75CA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Confiança</a:t>
          </a:r>
          <a:endParaRPr lang="pt-BR" dirty="0"/>
        </a:p>
      </dgm:t>
    </dgm:pt>
    <dgm:pt modelId="{EF89F7AE-46E7-46D1-9381-3972403BEAFF}" type="parTrans" cxnId="{E99A7E53-ED89-4196-9573-042D55EA0F7E}">
      <dgm:prSet/>
      <dgm:spPr/>
      <dgm:t>
        <a:bodyPr/>
        <a:lstStyle/>
        <a:p>
          <a:endParaRPr lang="pt-BR"/>
        </a:p>
      </dgm:t>
    </dgm:pt>
    <dgm:pt modelId="{626889E1-7883-43EC-B648-DC92E6A405DA}" type="sibTrans" cxnId="{E99A7E53-ED89-4196-9573-042D55EA0F7E}">
      <dgm:prSet/>
      <dgm:spPr/>
      <dgm:t>
        <a:bodyPr/>
        <a:lstStyle/>
        <a:p>
          <a:endParaRPr lang="pt-BR"/>
        </a:p>
      </dgm:t>
    </dgm:pt>
    <dgm:pt modelId="{CBCDE117-05D1-4F7A-B12A-7693EDBE8F89}">
      <dgm:prSet phldrT="[Texto]"/>
      <dgm:spPr/>
      <dgm:t>
        <a:bodyPr/>
        <a:lstStyle/>
        <a:p>
          <a:r>
            <a:rPr lang="pt-BR" dirty="0"/>
            <a:t>Medo real</a:t>
          </a:r>
        </a:p>
      </dgm:t>
    </dgm:pt>
    <dgm:pt modelId="{718D734A-F427-47FD-B1DE-63AF9083299D}" type="parTrans" cxnId="{B312BCF3-51AB-490B-A6CB-7253F84C7CF2}">
      <dgm:prSet/>
      <dgm:spPr/>
      <dgm:t>
        <a:bodyPr/>
        <a:lstStyle/>
        <a:p>
          <a:endParaRPr lang="pt-BR"/>
        </a:p>
      </dgm:t>
    </dgm:pt>
    <dgm:pt modelId="{36311FCA-84E2-4074-A50A-9DF26579E107}" type="sibTrans" cxnId="{B312BCF3-51AB-490B-A6CB-7253F84C7CF2}">
      <dgm:prSet/>
      <dgm:spPr/>
      <dgm:t>
        <a:bodyPr/>
        <a:lstStyle/>
        <a:p>
          <a:endParaRPr lang="pt-BR"/>
        </a:p>
      </dgm:t>
    </dgm:pt>
    <dgm:pt modelId="{68C8A549-0CEC-4099-B2D1-A15CE165E2E2}">
      <dgm:prSet phldrT="[Texto]"/>
      <dgm:spPr/>
      <dgm:t>
        <a:bodyPr/>
        <a:lstStyle/>
        <a:p>
          <a:r>
            <a:rPr lang="pt-BR" dirty="0"/>
            <a:t>Stress psicoorgânico</a:t>
          </a:r>
        </a:p>
      </dgm:t>
    </dgm:pt>
    <dgm:pt modelId="{5F6638BE-D438-41AE-8B21-1B3A4D0CBC3B}" type="parTrans" cxnId="{03AB528E-2029-4DEC-9B69-369D9985A809}">
      <dgm:prSet/>
      <dgm:spPr/>
      <dgm:t>
        <a:bodyPr/>
        <a:lstStyle/>
        <a:p>
          <a:endParaRPr lang="pt-BR"/>
        </a:p>
      </dgm:t>
    </dgm:pt>
    <dgm:pt modelId="{A5E50333-066F-4543-844E-01FAEDD5C4E7}" type="sibTrans" cxnId="{03AB528E-2029-4DEC-9B69-369D9985A809}">
      <dgm:prSet/>
      <dgm:spPr/>
      <dgm:t>
        <a:bodyPr/>
        <a:lstStyle/>
        <a:p>
          <a:endParaRPr lang="pt-BR"/>
        </a:p>
      </dgm:t>
    </dgm:pt>
    <dgm:pt modelId="{DFBC908A-EEB8-4B37-8888-79B31F9B90B2}">
      <dgm:prSet phldrT="[Texto]"/>
      <dgm:spPr/>
      <dgm:t>
        <a:bodyPr/>
        <a:lstStyle/>
        <a:p>
          <a:r>
            <a:rPr lang="pt-BR" dirty="0"/>
            <a:t>Stress psicoorgânico</a:t>
          </a:r>
        </a:p>
      </dgm:t>
    </dgm:pt>
    <dgm:pt modelId="{EB993A8B-B497-4BED-8671-FCDAB0A1492B}" type="parTrans" cxnId="{F8DB91C5-AB5C-48C3-BF86-E674090DC981}">
      <dgm:prSet/>
      <dgm:spPr/>
      <dgm:t>
        <a:bodyPr/>
        <a:lstStyle/>
        <a:p>
          <a:endParaRPr lang="pt-BR"/>
        </a:p>
      </dgm:t>
    </dgm:pt>
    <dgm:pt modelId="{9F4A921F-1995-4175-AE2E-ADDF05A10D2A}" type="sibTrans" cxnId="{F8DB91C5-AB5C-48C3-BF86-E674090DC981}">
      <dgm:prSet/>
      <dgm:spPr/>
      <dgm:t>
        <a:bodyPr/>
        <a:lstStyle/>
        <a:p>
          <a:endParaRPr lang="pt-BR"/>
        </a:p>
      </dgm:t>
    </dgm:pt>
    <dgm:pt modelId="{E1F71C20-6313-46A7-AFE7-23DBD7BD8122}">
      <dgm:prSet phldrT="[Texto]"/>
      <dgm:spPr/>
      <dgm:t>
        <a:bodyPr/>
        <a:lstStyle/>
        <a:p>
          <a:r>
            <a:rPr lang="pt-BR" dirty="0" smtClean="0"/>
            <a:t>Desconfiança</a:t>
          </a:r>
          <a:endParaRPr lang="pt-BR" dirty="0"/>
        </a:p>
      </dgm:t>
    </dgm:pt>
    <dgm:pt modelId="{6BA88F5B-5375-440B-A94E-B77417EE14C4}" type="parTrans" cxnId="{3162CA1E-8D3B-4E30-AEDC-233D19570FD0}">
      <dgm:prSet/>
      <dgm:spPr/>
      <dgm:t>
        <a:bodyPr/>
        <a:lstStyle/>
        <a:p>
          <a:endParaRPr lang="pt-BR"/>
        </a:p>
      </dgm:t>
    </dgm:pt>
    <dgm:pt modelId="{E2031CDE-D963-479B-A4CC-AA1486829C54}" type="sibTrans" cxnId="{3162CA1E-8D3B-4E30-AEDC-233D19570FD0}">
      <dgm:prSet/>
      <dgm:spPr/>
      <dgm:t>
        <a:bodyPr/>
        <a:lstStyle/>
        <a:p>
          <a:endParaRPr lang="pt-BR"/>
        </a:p>
      </dgm:t>
    </dgm:pt>
    <dgm:pt modelId="{22C2E2FE-544A-47D5-98CE-AD69594DC507}">
      <dgm:prSet phldrT="[Texto]"/>
      <dgm:spPr/>
      <dgm:t>
        <a:bodyPr/>
        <a:lstStyle/>
        <a:p>
          <a:r>
            <a:rPr lang="pt-BR" dirty="0"/>
            <a:t>Perda de autonomia</a:t>
          </a:r>
        </a:p>
      </dgm:t>
    </dgm:pt>
    <dgm:pt modelId="{A4F2C6D3-5A62-46A3-999F-D284E44D1A26}" type="parTrans" cxnId="{1D341E74-8384-4B61-8481-5FB0A77B07AD}">
      <dgm:prSet/>
      <dgm:spPr/>
      <dgm:t>
        <a:bodyPr/>
        <a:lstStyle/>
        <a:p>
          <a:endParaRPr lang="pt-BR"/>
        </a:p>
      </dgm:t>
    </dgm:pt>
    <dgm:pt modelId="{7C64B918-660C-46A9-B84E-DD0E9CD07B85}" type="sibTrans" cxnId="{1D341E74-8384-4B61-8481-5FB0A77B07AD}">
      <dgm:prSet/>
      <dgm:spPr/>
      <dgm:t>
        <a:bodyPr/>
        <a:lstStyle/>
        <a:p>
          <a:endParaRPr lang="pt-BR"/>
        </a:p>
      </dgm:t>
    </dgm:pt>
    <dgm:pt modelId="{659304B7-78D7-4EB6-8D07-4A553752A4F3}">
      <dgm:prSet phldrT="[Texto]"/>
      <dgm:spPr/>
      <dgm:t>
        <a:bodyPr/>
        <a:lstStyle/>
        <a:p>
          <a:r>
            <a:rPr lang="pt-BR" dirty="0"/>
            <a:t>Despessoalização</a:t>
          </a:r>
        </a:p>
      </dgm:t>
    </dgm:pt>
    <dgm:pt modelId="{31A6A946-FC48-4F00-B785-8B2AC56F0A6B}" type="parTrans" cxnId="{246963C0-9918-428B-9FCB-1DB90D33CFC0}">
      <dgm:prSet/>
      <dgm:spPr/>
      <dgm:t>
        <a:bodyPr/>
        <a:lstStyle/>
        <a:p>
          <a:endParaRPr lang="pt-BR"/>
        </a:p>
      </dgm:t>
    </dgm:pt>
    <dgm:pt modelId="{D1BBFA9D-7003-4855-BF8E-42C4AD402082}" type="sibTrans" cxnId="{246963C0-9918-428B-9FCB-1DB90D33CFC0}">
      <dgm:prSet/>
      <dgm:spPr/>
      <dgm:t>
        <a:bodyPr/>
        <a:lstStyle/>
        <a:p>
          <a:endParaRPr lang="pt-BR"/>
        </a:p>
      </dgm:t>
    </dgm:pt>
    <dgm:pt modelId="{7AF492E1-86CF-4E64-807A-08FE97B65558}">
      <dgm:prSet phldrT="[Texto]"/>
      <dgm:spPr/>
      <dgm:t>
        <a:bodyPr/>
        <a:lstStyle/>
        <a:p>
          <a:r>
            <a:rPr lang="pt-BR" dirty="0"/>
            <a:t>Desamparo</a:t>
          </a:r>
        </a:p>
      </dgm:t>
    </dgm:pt>
    <dgm:pt modelId="{83394698-1808-4B2B-9FF0-4AC9BFB72A0E}" type="parTrans" cxnId="{192DD159-F9EB-4A71-BF16-B7C093494AE0}">
      <dgm:prSet/>
      <dgm:spPr/>
      <dgm:t>
        <a:bodyPr/>
        <a:lstStyle/>
        <a:p>
          <a:endParaRPr lang="pt-BR"/>
        </a:p>
      </dgm:t>
    </dgm:pt>
    <dgm:pt modelId="{5F506283-E2F4-46D3-8402-059F7EA1A12C}" type="sibTrans" cxnId="{192DD159-F9EB-4A71-BF16-B7C093494AE0}">
      <dgm:prSet/>
      <dgm:spPr/>
      <dgm:t>
        <a:bodyPr/>
        <a:lstStyle/>
        <a:p>
          <a:endParaRPr lang="pt-BR"/>
        </a:p>
      </dgm:t>
    </dgm:pt>
    <dgm:pt modelId="{7080790E-0AE2-4E04-8982-F168DC4E5784}">
      <dgm:prSet phldrT="[Texto]"/>
      <dgm:spPr/>
      <dgm:t>
        <a:bodyPr/>
        <a:lstStyle/>
        <a:p>
          <a:r>
            <a:rPr lang="pt-BR" dirty="0"/>
            <a:t>Frustração </a:t>
          </a:r>
        </a:p>
      </dgm:t>
    </dgm:pt>
    <dgm:pt modelId="{2A1EF000-F73F-4E3E-8603-9C38F2B80979}" type="parTrans" cxnId="{F24633CC-1D38-4AA8-9B93-ADCD3718FA5B}">
      <dgm:prSet/>
      <dgm:spPr/>
      <dgm:t>
        <a:bodyPr/>
        <a:lstStyle/>
        <a:p>
          <a:endParaRPr lang="pt-BR"/>
        </a:p>
      </dgm:t>
    </dgm:pt>
    <dgm:pt modelId="{458FA9AD-C472-4F30-A82A-3743F0497F07}" type="sibTrans" cxnId="{F24633CC-1D38-4AA8-9B93-ADCD3718FA5B}">
      <dgm:prSet/>
      <dgm:spPr/>
      <dgm:t>
        <a:bodyPr/>
        <a:lstStyle/>
        <a:p>
          <a:endParaRPr lang="pt-BR"/>
        </a:p>
      </dgm:t>
    </dgm:pt>
    <dgm:pt modelId="{C1D65E8D-9E7E-40E3-BFCC-1AF94B9C3566}">
      <dgm:prSet phldrT="[Texto]"/>
      <dgm:spPr/>
      <dgm:t>
        <a:bodyPr/>
        <a:lstStyle/>
        <a:p>
          <a:r>
            <a:rPr lang="pt-BR" dirty="0"/>
            <a:t>Isolamento</a:t>
          </a:r>
        </a:p>
      </dgm:t>
    </dgm:pt>
    <dgm:pt modelId="{86558C45-3E6E-4021-8C94-F447267526B5}" type="parTrans" cxnId="{D234B9CC-0E4B-4E5A-A4CF-10A0B62E3895}">
      <dgm:prSet/>
      <dgm:spPr/>
      <dgm:t>
        <a:bodyPr/>
        <a:lstStyle/>
        <a:p>
          <a:endParaRPr lang="pt-BR"/>
        </a:p>
      </dgm:t>
    </dgm:pt>
    <dgm:pt modelId="{6DC57F30-E28B-4FCE-910D-A8B07659ED70}" type="sibTrans" cxnId="{D234B9CC-0E4B-4E5A-A4CF-10A0B62E3895}">
      <dgm:prSet/>
      <dgm:spPr/>
      <dgm:t>
        <a:bodyPr/>
        <a:lstStyle/>
        <a:p>
          <a:endParaRPr lang="pt-BR"/>
        </a:p>
      </dgm:t>
    </dgm:pt>
    <dgm:pt modelId="{BD3D6008-2621-40DD-94F5-93EB62CDCC01}" type="pres">
      <dgm:prSet presAssocID="{45E5A797-2A6D-438C-B28B-EE3ACE70BA1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AE5A77B2-02F2-4A41-88EC-46D16977C073}" type="pres">
      <dgm:prSet presAssocID="{B2422949-3EA5-4B64-99FE-8D39A6878660}" presName="root" presStyleCnt="0">
        <dgm:presLayoutVars>
          <dgm:chMax/>
          <dgm:chPref/>
        </dgm:presLayoutVars>
      </dgm:prSet>
      <dgm:spPr/>
    </dgm:pt>
    <dgm:pt modelId="{A2A538A1-A40D-49AE-8CAB-37959C4B0522}" type="pres">
      <dgm:prSet presAssocID="{B2422949-3EA5-4B64-99FE-8D39A6878660}" presName="rootComposite" presStyleCnt="0">
        <dgm:presLayoutVars/>
      </dgm:prSet>
      <dgm:spPr/>
    </dgm:pt>
    <dgm:pt modelId="{B26C0035-AE87-4A11-A51E-569D2AA10534}" type="pres">
      <dgm:prSet presAssocID="{B2422949-3EA5-4B64-99FE-8D39A6878660}" presName="ParentAccent" presStyleLbl="alignNode1" presStyleIdx="0" presStyleCnt="2"/>
      <dgm:spPr/>
    </dgm:pt>
    <dgm:pt modelId="{FB895B31-3DC1-46D6-BD6B-E41DBA9E733B}" type="pres">
      <dgm:prSet presAssocID="{B2422949-3EA5-4B64-99FE-8D39A6878660}" presName="ParentSmallAccent" presStyleLbl="fgAcc1" presStyleIdx="0" presStyleCnt="2"/>
      <dgm:spPr/>
    </dgm:pt>
    <dgm:pt modelId="{5318EC18-ED1B-4C2C-947E-A2EBF89B1FEE}" type="pres">
      <dgm:prSet presAssocID="{B2422949-3EA5-4B64-99FE-8D39A6878660}" presName="Parent" presStyleLbl="revTx" presStyleIdx="0" presStyleCnt="1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3A7B43-89B7-4C15-89D5-E6F3ACA7C6DE}" type="pres">
      <dgm:prSet presAssocID="{B2422949-3EA5-4B64-99FE-8D39A6878660}" presName="childShape" presStyleCnt="0">
        <dgm:presLayoutVars>
          <dgm:chMax val="0"/>
          <dgm:chPref val="0"/>
        </dgm:presLayoutVars>
      </dgm:prSet>
      <dgm:spPr/>
    </dgm:pt>
    <dgm:pt modelId="{63DDBD97-16FE-413C-9F77-61CB11768D7A}" type="pres">
      <dgm:prSet presAssocID="{C52BF31F-E23C-43A4-8327-47481A40CB19}" presName="childComposite" presStyleCnt="0">
        <dgm:presLayoutVars>
          <dgm:chMax val="0"/>
          <dgm:chPref val="0"/>
        </dgm:presLayoutVars>
      </dgm:prSet>
      <dgm:spPr/>
    </dgm:pt>
    <dgm:pt modelId="{1503D6F4-6DB0-44E3-BF2D-97209B6BEB60}" type="pres">
      <dgm:prSet presAssocID="{C52BF31F-E23C-43A4-8327-47481A40CB19}" presName="ChildAccent" presStyleLbl="solidFgAcc1" presStyleIdx="0" presStyleCnt="16"/>
      <dgm:spPr/>
    </dgm:pt>
    <dgm:pt modelId="{BAA70FB8-3A41-4CA4-B5AC-5689FDA282E2}" type="pres">
      <dgm:prSet presAssocID="{C52BF31F-E23C-43A4-8327-47481A40CB19}" presName="Child" presStyleLbl="revTx" presStyleIdx="1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F509B0-F336-402A-89A5-EE2C2C811A73}" type="pres">
      <dgm:prSet presAssocID="{C22FFAD5-C54C-4924-B10C-93F527717B77}" presName="childComposite" presStyleCnt="0">
        <dgm:presLayoutVars>
          <dgm:chMax val="0"/>
          <dgm:chPref val="0"/>
        </dgm:presLayoutVars>
      </dgm:prSet>
      <dgm:spPr/>
    </dgm:pt>
    <dgm:pt modelId="{675E70D9-A2FD-48D3-A6C3-01EA40BD7226}" type="pres">
      <dgm:prSet presAssocID="{C22FFAD5-C54C-4924-B10C-93F527717B77}" presName="ChildAccent" presStyleLbl="solidFgAcc1" presStyleIdx="1" presStyleCnt="16"/>
      <dgm:spPr/>
    </dgm:pt>
    <dgm:pt modelId="{813AB4B8-B224-4735-B484-4E241172A6B1}" type="pres">
      <dgm:prSet presAssocID="{C22FFAD5-C54C-4924-B10C-93F527717B77}" presName="Child" presStyleLbl="revTx" presStyleIdx="2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F43D0F-8974-4A7C-A81F-2100E0E0D1A6}" type="pres">
      <dgm:prSet presAssocID="{02E64E06-5EAA-47DE-AB03-E1229E55C5A8}" presName="childComposite" presStyleCnt="0">
        <dgm:presLayoutVars>
          <dgm:chMax val="0"/>
          <dgm:chPref val="0"/>
        </dgm:presLayoutVars>
      </dgm:prSet>
      <dgm:spPr/>
    </dgm:pt>
    <dgm:pt modelId="{405E1456-75EB-48CB-82CF-6BA63335E287}" type="pres">
      <dgm:prSet presAssocID="{02E64E06-5EAA-47DE-AB03-E1229E55C5A8}" presName="ChildAccent" presStyleLbl="solidFgAcc1" presStyleIdx="2" presStyleCnt="16"/>
      <dgm:spPr/>
    </dgm:pt>
    <dgm:pt modelId="{CCAFC963-038D-4A4F-B9CE-1B02F4C835BD}" type="pres">
      <dgm:prSet presAssocID="{02E64E06-5EAA-47DE-AB03-E1229E55C5A8}" presName="Child" presStyleLbl="revTx" presStyleIdx="3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D4E2B-48DC-4FF5-9E06-235911425416}" type="pres">
      <dgm:prSet presAssocID="{8215DF5B-BC6F-47A0-8664-5A09F51F75CA}" presName="childComposite" presStyleCnt="0">
        <dgm:presLayoutVars>
          <dgm:chMax val="0"/>
          <dgm:chPref val="0"/>
        </dgm:presLayoutVars>
      </dgm:prSet>
      <dgm:spPr/>
    </dgm:pt>
    <dgm:pt modelId="{5F1D205C-91DE-4554-8E43-5BCF7BF29C01}" type="pres">
      <dgm:prSet presAssocID="{8215DF5B-BC6F-47A0-8664-5A09F51F75CA}" presName="ChildAccent" presStyleLbl="solidFgAcc1" presStyleIdx="3" presStyleCnt="16"/>
      <dgm:spPr/>
    </dgm:pt>
    <dgm:pt modelId="{AB453FF9-1518-4F39-96FB-83C4B5DEFECB}" type="pres">
      <dgm:prSet presAssocID="{8215DF5B-BC6F-47A0-8664-5A09F51F75CA}" presName="Child" presStyleLbl="revTx" presStyleIdx="4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233786-1CC8-4E0F-913A-27239806DDFE}" type="pres">
      <dgm:prSet presAssocID="{CBCDE117-05D1-4F7A-B12A-7693EDBE8F89}" presName="childComposite" presStyleCnt="0">
        <dgm:presLayoutVars>
          <dgm:chMax val="0"/>
          <dgm:chPref val="0"/>
        </dgm:presLayoutVars>
      </dgm:prSet>
      <dgm:spPr/>
    </dgm:pt>
    <dgm:pt modelId="{7F94C0D2-D994-4069-A821-9E083E65A6AD}" type="pres">
      <dgm:prSet presAssocID="{CBCDE117-05D1-4F7A-B12A-7693EDBE8F89}" presName="ChildAccent" presStyleLbl="solidFgAcc1" presStyleIdx="4" presStyleCnt="16"/>
      <dgm:spPr/>
    </dgm:pt>
    <dgm:pt modelId="{44441089-DAF5-493E-BDDA-1BF93B1E53A5}" type="pres">
      <dgm:prSet presAssocID="{CBCDE117-05D1-4F7A-B12A-7693EDBE8F89}" presName="Child" presStyleLbl="revTx" presStyleIdx="5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1D2B62-669C-4828-B37E-6B074060954D}" type="pres">
      <dgm:prSet presAssocID="{68C8A549-0CEC-4099-B2D1-A15CE165E2E2}" presName="childComposite" presStyleCnt="0">
        <dgm:presLayoutVars>
          <dgm:chMax val="0"/>
          <dgm:chPref val="0"/>
        </dgm:presLayoutVars>
      </dgm:prSet>
      <dgm:spPr/>
    </dgm:pt>
    <dgm:pt modelId="{ADB62EFC-0FC4-4D4C-A11C-35867687810B}" type="pres">
      <dgm:prSet presAssocID="{68C8A549-0CEC-4099-B2D1-A15CE165E2E2}" presName="ChildAccent" presStyleLbl="solidFgAcc1" presStyleIdx="5" presStyleCnt="16"/>
      <dgm:spPr/>
    </dgm:pt>
    <dgm:pt modelId="{3ECA2589-4E71-4CB8-A350-BFF54D09F13E}" type="pres">
      <dgm:prSet presAssocID="{68C8A549-0CEC-4099-B2D1-A15CE165E2E2}" presName="Child" presStyleLbl="revTx" presStyleIdx="6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F24118-846F-4A3F-B3F6-7C917EF9645C}" type="pres">
      <dgm:prSet presAssocID="{CB7F1206-9319-4541-AD8A-765DACFFF052}" presName="root" presStyleCnt="0">
        <dgm:presLayoutVars>
          <dgm:chMax/>
          <dgm:chPref/>
        </dgm:presLayoutVars>
      </dgm:prSet>
      <dgm:spPr/>
    </dgm:pt>
    <dgm:pt modelId="{CA4CC029-85A7-4326-B8D3-2F9E04982534}" type="pres">
      <dgm:prSet presAssocID="{CB7F1206-9319-4541-AD8A-765DACFFF052}" presName="rootComposite" presStyleCnt="0">
        <dgm:presLayoutVars/>
      </dgm:prSet>
      <dgm:spPr/>
    </dgm:pt>
    <dgm:pt modelId="{AC031A5D-98B9-407E-B9F4-D3DA710F19A3}" type="pres">
      <dgm:prSet presAssocID="{CB7F1206-9319-4541-AD8A-765DACFFF052}" presName="ParentAccent" presStyleLbl="alignNode1" presStyleIdx="1" presStyleCnt="2"/>
      <dgm:spPr/>
    </dgm:pt>
    <dgm:pt modelId="{F9EEE21D-9FFE-46E9-A58E-2F2E729D4515}" type="pres">
      <dgm:prSet presAssocID="{CB7F1206-9319-4541-AD8A-765DACFFF052}" presName="ParentSmallAccent" presStyleLbl="fgAcc1" presStyleIdx="1" presStyleCnt="2"/>
      <dgm:spPr/>
    </dgm:pt>
    <dgm:pt modelId="{970D6C21-DA45-490A-9759-D250888EE646}" type="pres">
      <dgm:prSet presAssocID="{CB7F1206-9319-4541-AD8A-765DACFFF052}" presName="Parent" presStyleLbl="revTx" presStyleIdx="7" presStyleCnt="1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051251-8294-4955-A7BF-D0CA46747F76}" type="pres">
      <dgm:prSet presAssocID="{CB7F1206-9319-4541-AD8A-765DACFFF052}" presName="childShape" presStyleCnt="0">
        <dgm:presLayoutVars>
          <dgm:chMax val="0"/>
          <dgm:chPref val="0"/>
        </dgm:presLayoutVars>
      </dgm:prSet>
      <dgm:spPr/>
    </dgm:pt>
    <dgm:pt modelId="{A734B1E4-C228-47C3-96F1-D38CE862B02F}" type="pres">
      <dgm:prSet presAssocID="{6AE94B12-0D79-4EEC-9A07-348A6883EE03}" presName="childComposite" presStyleCnt="0">
        <dgm:presLayoutVars>
          <dgm:chMax val="0"/>
          <dgm:chPref val="0"/>
        </dgm:presLayoutVars>
      </dgm:prSet>
      <dgm:spPr/>
    </dgm:pt>
    <dgm:pt modelId="{F4A7BFB0-5B29-40AD-B432-653495EB33AF}" type="pres">
      <dgm:prSet presAssocID="{6AE94B12-0D79-4EEC-9A07-348A6883EE03}" presName="ChildAccent" presStyleLbl="solidFgAcc1" presStyleIdx="6" presStyleCnt="16"/>
      <dgm:spPr/>
    </dgm:pt>
    <dgm:pt modelId="{DEA497A7-5D75-4F79-9A4C-7F5A9E22BA31}" type="pres">
      <dgm:prSet presAssocID="{6AE94B12-0D79-4EEC-9A07-348A6883EE03}" presName="Child" presStyleLbl="revTx" presStyleIdx="8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5CE95B-A2E9-46C4-96BA-04BF0FDDE5D5}" type="pres">
      <dgm:prSet presAssocID="{BACE4470-3B0F-4461-84D7-B0D7DEB16A29}" presName="childComposite" presStyleCnt="0">
        <dgm:presLayoutVars>
          <dgm:chMax val="0"/>
          <dgm:chPref val="0"/>
        </dgm:presLayoutVars>
      </dgm:prSet>
      <dgm:spPr/>
    </dgm:pt>
    <dgm:pt modelId="{EE5BA46E-92F3-49F0-B820-7B86997DD410}" type="pres">
      <dgm:prSet presAssocID="{BACE4470-3B0F-4461-84D7-B0D7DEB16A29}" presName="ChildAccent" presStyleLbl="solidFgAcc1" presStyleIdx="7" presStyleCnt="16"/>
      <dgm:spPr/>
    </dgm:pt>
    <dgm:pt modelId="{D05DA129-8443-4A7C-AE66-FB5CAC1F953A}" type="pres">
      <dgm:prSet presAssocID="{BACE4470-3B0F-4461-84D7-B0D7DEB16A29}" presName="Child" presStyleLbl="revTx" presStyleIdx="9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1BFA95-A0A6-4204-85EF-5B86F7B68408}" type="pres">
      <dgm:prSet presAssocID="{FD5A3C5A-FC02-41F4-BBFF-89FF55325853}" presName="childComposite" presStyleCnt="0">
        <dgm:presLayoutVars>
          <dgm:chMax val="0"/>
          <dgm:chPref val="0"/>
        </dgm:presLayoutVars>
      </dgm:prSet>
      <dgm:spPr/>
    </dgm:pt>
    <dgm:pt modelId="{1F3593A8-E046-4A18-BA81-62012D3F54FC}" type="pres">
      <dgm:prSet presAssocID="{FD5A3C5A-FC02-41F4-BBFF-89FF55325853}" presName="ChildAccent" presStyleLbl="solidFgAcc1" presStyleIdx="8" presStyleCnt="16"/>
      <dgm:spPr/>
    </dgm:pt>
    <dgm:pt modelId="{37AD8778-D914-41C9-AE69-335F64222B31}" type="pres">
      <dgm:prSet presAssocID="{FD5A3C5A-FC02-41F4-BBFF-89FF55325853}" presName="Child" presStyleLbl="revTx" presStyleIdx="10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63F1C6-5CD3-4322-992F-C2D793B46A11}" type="pres">
      <dgm:prSet presAssocID="{DFBC908A-EEB8-4B37-8888-79B31F9B90B2}" presName="childComposite" presStyleCnt="0">
        <dgm:presLayoutVars>
          <dgm:chMax val="0"/>
          <dgm:chPref val="0"/>
        </dgm:presLayoutVars>
      </dgm:prSet>
      <dgm:spPr/>
    </dgm:pt>
    <dgm:pt modelId="{56465994-8901-4D04-B98F-1D81CD3366E9}" type="pres">
      <dgm:prSet presAssocID="{DFBC908A-EEB8-4B37-8888-79B31F9B90B2}" presName="ChildAccent" presStyleLbl="solidFgAcc1" presStyleIdx="9" presStyleCnt="16"/>
      <dgm:spPr/>
    </dgm:pt>
    <dgm:pt modelId="{D1CCF836-4D4F-4378-BC3A-806349B65D32}" type="pres">
      <dgm:prSet presAssocID="{DFBC908A-EEB8-4B37-8888-79B31F9B90B2}" presName="Child" presStyleLbl="revTx" presStyleIdx="11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936378-4F61-41C8-9D48-1F807F6F0244}" type="pres">
      <dgm:prSet presAssocID="{E1F71C20-6313-46A7-AFE7-23DBD7BD8122}" presName="childComposite" presStyleCnt="0">
        <dgm:presLayoutVars>
          <dgm:chMax val="0"/>
          <dgm:chPref val="0"/>
        </dgm:presLayoutVars>
      </dgm:prSet>
      <dgm:spPr/>
    </dgm:pt>
    <dgm:pt modelId="{5E3353CB-4504-41F8-B775-44A5E71ABEED}" type="pres">
      <dgm:prSet presAssocID="{E1F71C20-6313-46A7-AFE7-23DBD7BD8122}" presName="ChildAccent" presStyleLbl="solidFgAcc1" presStyleIdx="10" presStyleCnt="16"/>
      <dgm:spPr/>
    </dgm:pt>
    <dgm:pt modelId="{AEBF56D5-063B-4BC9-8860-FA69DD423ABA}" type="pres">
      <dgm:prSet presAssocID="{E1F71C20-6313-46A7-AFE7-23DBD7BD8122}" presName="Child" presStyleLbl="revTx" presStyleIdx="12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FF00F4-FB15-4261-A1FA-3F6CB1215FD1}" type="pres">
      <dgm:prSet presAssocID="{22C2E2FE-544A-47D5-98CE-AD69594DC507}" presName="childComposite" presStyleCnt="0">
        <dgm:presLayoutVars>
          <dgm:chMax val="0"/>
          <dgm:chPref val="0"/>
        </dgm:presLayoutVars>
      </dgm:prSet>
      <dgm:spPr/>
    </dgm:pt>
    <dgm:pt modelId="{31792281-8A30-45C4-9E9D-B8C6A0615B24}" type="pres">
      <dgm:prSet presAssocID="{22C2E2FE-544A-47D5-98CE-AD69594DC507}" presName="ChildAccent" presStyleLbl="solidFgAcc1" presStyleIdx="11" presStyleCnt="16"/>
      <dgm:spPr/>
    </dgm:pt>
    <dgm:pt modelId="{5D36D377-6F31-4140-B880-F480E9E1C74C}" type="pres">
      <dgm:prSet presAssocID="{22C2E2FE-544A-47D5-98CE-AD69594DC507}" presName="Child" presStyleLbl="revTx" presStyleIdx="13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13CC38-093A-4F45-99A7-12F4A3FB5DD5}" type="pres">
      <dgm:prSet presAssocID="{659304B7-78D7-4EB6-8D07-4A553752A4F3}" presName="childComposite" presStyleCnt="0">
        <dgm:presLayoutVars>
          <dgm:chMax val="0"/>
          <dgm:chPref val="0"/>
        </dgm:presLayoutVars>
      </dgm:prSet>
      <dgm:spPr/>
    </dgm:pt>
    <dgm:pt modelId="{0BA7B508-2841-4269-B796-5A44AD790E5C}" type="pres">
      <dgm:prSet presAssocID="{659304B7-78D7-4EB6-8D07-4A553752A4F3}" presName="ChildAccent" presStyleLbl="solidFgAcc1" presStyleIdx="12" presStyleCnt="16"/>
      <dgm:spPr/>
    </dgm:pt>
    <dgm:pt modelId="{3BA316AC-08CE-4A89-AC47-8D56EDCA154D}" type="pres">
      <dgm:prSet presAssocID="{659304B7-78D7-4EB6-8D07-4A553752A4F3}" presName="Child" presStyleLbl="revTx" presStyleIdx="14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6F7C03-FD91-4635-A4D4-43FB6BF20FA9}" type="pres">
      <dgm:prSet presAssocID="{7AF492E1-86CF-4E64-807A-08FE97B65558}" presName="childComposite" presStyleCnt="0">
        <dgm:presLayoutVars>
          <dgm:chMax val="0"/>
          <dgm:chPref val="0"/>
        </dgm:presLayoutVars>
      </dgm:prSet>
      <dgm:spPr/>
    </dgm:pt>
    <dgm:pt modelId="{2E3B974C-A184-4F82-A79F-7DC7747A85D2}" type="pres">
      <dgm:prSet presAssocID="{7AF492E1-86CF-4E64-807A-08FE97B65558}" presName="ChildAccent" presStyleLbl="solidFgAcc1" presStyleIdx="13" presStyleCnt="16"/>
      <dgm:spPr/>
    </dgm:pt>
    <dgm:pt modelId="{55299905-B64E-4480-B10B-57D1F84F4D4D}" type="pres">
      <dgm:prSet presAssocID="{7AF492E1-86CF-4E64-807A-08FE97B65558}" presName="Child" presStyleLbl="revTx" presStyleIdx="15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8BE68E-357F-47F6-8F95-CA2C6F9BB872}" type="pres">
      <dgm:prSet presAssocID="{7080790E-0AE2-4E04-8982-F168DC4E5784}" presName="childComposite" presStyleCnt="0">
        <dgm:presLayoutVars>
          <dgm:chMax val="0"/>
          <dgm:chPref val="0"/>
        </dgm:presLayoutVars>
      </dgm:prSet>
      <dgm:spPr/>
    </dgm:pt>
    <dgm:pt modelId="{3111F7DE-7156-45C8-A857-B695C0898180}" type="pres">
      <dgm:prSet presAssocID="{7080790E-0AE2-4E04-8982-F168DC4E5784}" presName="ChildAccent" presStyleLbl="solidFgAcc1" presStyleIdx="14" presStyleCnt="16"/>
      <dgm:spPr/>
    </dgm:pt>
    <dgm:pt modelId="{EDBC6F45-B530-4CFD-A617-7DCCC675C4FC}" type="pres">
      <dgm:prSet presAssocID="{7080790E-0AE2-4E04-8982-F168DC4E5784}" presName="Child" presStyleLbl="revTx" presStyleIdx="16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657654-D874-44BF-BEEA-3CFE90014920}" type="pres">
      <dgm:prSet presAssocID="{C1D65E8D-9E7E-40E3-BFCC-1AF94B9C3566}" presName="childComposite" presStyleCnt="0">
        <dgm:presLayoutVars>
          <dgm:chMax val="0"/>
          <dgm:chPref val="0"/>
        </dgm:presLayoutVars>
      </dgm:prSet>
      <dgm:spPr/>
    </dgm:pt>
    <dgm:pt modelId="{C6EDDD42-F6EF-4195-BC0D-7E133FD5CC47}" type="pres">
      <dgm:prSet presAssocID="{C1D65E8D-9E7E-40E3-BFCC-1AF94B9C3566}" presName="ChildAccent" presStyleLbl="solidFgAcc1" presStyleIdx="15" presStyleCnt="16"/>
      <dgm:spPr/>
    </dgm:pt>
    <dgm:pt modelId="{A511C24B-C239-48A5-9FE9-3C4914DB7DBD}" type="pres">
      <dgm:prSet presAssocID="{C1D65E8D-9E7E-40E3-BFCC-1AF94B9C3566}" presName="Child" presStyleLbl="revTx" presStyleIdx="17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E0472EA-715C-46CF-B46B-659AC9B1A344}" type="presOf" srcId="{BACE4470-3B0F-4461-84D7-B0D7DEB16A29}" destId="{D05DA129-8443-4A7C-AE66-FB5CAC1F953A}" srcOrd="0" destOrd="0" presId="urn:microsoft.com/office/officeart/2008/layout/SquareAccentList"/>
    <dgm:cxn modelId="{3D2E823A-86FD-4254-A476-CD3AFE14B834}" type="presOf" srcId="{45E5A797-2A6D-438C-B28B-EE3ACE70BA11}" destId="{BD3D6008-2621-40DD-94F5-93EB62CDCC01}" srcOrd="0" destOrd="0" presId="urn:microsoft.com/office/officeart/2008/layout/SquareAccentList"/>
    <dgm:cxn modelId="{192DD159-F9EB-4A71-BF16-B7C093494AE0}" srcId="{CB7F1206-9319-4541-AD8A-765DACFFF052}" destId="{7AF492E1-86CF-4E64-807A-08FE97B65558}" srcOrd="7" destOrd="0" parTransId="{83394698-1808-4B2B-9FF0-4AC9BFB72A0E}" sibTransId="{5F506283-E2F4-46D3-8402-059F7EA1A12C}"/>
    <dgm:cxn modelId="{EA77B4FB-3B83-45A8-8D8C-00D16DA166F6}" type="presOf" srcId="{C22FFAD5-C54C-4924-B10C-93F527717B77}" destId="{813AB4B8-B224-4735-B484-4E241172A6B1}" srcOrd="0" destOrd="0" presId="urn:microsoft.com/office/officeart/2008/layout/SquareAccentList"/>
    <dgm:cxn modelId="{1D341E74-8384-4B61-8481-5FB0A77B07AD}" srcId="{CB7F1206-9319-4541-AD8A-765DACFFF052}" destId="{22C2E2FE-544A-47D5-98CE-AD69594DC507}" srcOrd="5" destOrd="0" parTransId="{A4F2C6D3-5A62-46A3-999F-D284E44D1A26}" sibTransId="{7C64B918-660C-46A9-B84E-DD0E9CD07B85}"/>
    <dgm:cxn modelId="{292EAF7C-8C00-46A3-BC7C-EE8B2F9BBCF1}" type="presOf" srcId="{CBCDE117-05D1-4F7A-B12A-7693EDBE8F89}" destId="{44441089-DAF5-493E-BDDA-1BF93B1E53A5}" srcOrd="0" destOrd="0" presId="urn:microsoft.com/office/officeart/2008/layout/SquareAccentList"/>
    <dgm:cxn modelId="{5957E6CE-26D9-454F-A3B5-8FAF08E1A222}" type="presOf" srcId="{C1D65E8D-9E7E-40E3-BFCC-1AF94B9C3566}" destId="{A511C24B-C239-48A5-9FE9-3C4914DB7DBD}" srcOrd="0" destOrd="0" presId="urn:microsoft.com/office/officeart/2008/layout/SquareAccentList"/>
    <dgm:cxn modelId="{D234B9CC-0E4B-4E5A-A4CF-10A0B62E3895}" srcId="{CB7F1206-9319-4541-AD8A-765DACFFF052}" destId="{C1D65E8D-9E7E-40E3-BFCC-1AF94B9C3566}" srcOrd="9" destOrd="0" parTransId="{86558C45-3E6E-4021-8C94-F447267526B5}" sibTransId="{6DC57F30-E28B-4FCE-910D-A8B07659ED70}"/>
    <dgm:cxn modelId="{F8DB91C5-AB5C-48C3-BF86-E674090DC981}" srcId="{CB7F1206-9319-4541-AD8A-765DACFFF052}" destId="{DFBC908A-EEB8-4B37-8888-79B31F9B90B2}" srcOrd="3" destOrd="0" parTransId="{EB993A8B-B497-4BED-8671-FCDAB0A1492B}" sibTransId="{9F4A921F-1995-4175-AE2E-ADDF05A10D2A}"/>
    <dgm:cxn modelId="{187B293A-67B5-4F39-8E7F-A56D3D69DE5D}" srcId="{B2422949-3EA5-4B64-99FE-8D39A6878660}" destId="{C52BF31F-E23C-43A4-8327-47481A40CB19}" srcOrd="0" destOrd="0" parTransId="{F37209E7-40A0-4EE5-AF4C-25A70E5F42F9}" sibTransId="{C39DE39C-B89E-4E24-A497-8ABD4E2D5B0A}"/>
    <dgm:cxn modelId="{3162CA1E-8D3B-4E30-AEDC-233D19570FD0}" srcId="{CB7F1206-9319-4541-AD8A-765DACFFF052}" destId="{E1F71C20-6313-46A7-AFE7-23DBD7BD8122}" srcOrd="4" destOrd="0" parTransId="{6BA88F5B-5375-440B-A94E-B77417EE14C4}" sibTransId="{E2031CDE-D963-479B-A4CC-AA1486829C54}"/>
    <dgm:cxn modelId="{B312BCF3-51AB-490B-A6CB-7253F84C7CF2}" srcId="{B2422949-3EA5-4B64-99FE-8D39A6878660}" destId="{CBCDE117-05D1-4F7A-B12A-7693EDBE8F89}" srcOrd="4" destOrd="0" parTransId="{718D734A-F427-47FD-B1DE-63AF9083299D}" sibTransId="{36311FCA-84E2-4074-A50A-9DF26579E107}"/>
    <dgm:cxn modelId="{A42C00AD-7541-41D5-86BC-50FA028A1433}" srcId="{CB7F1206-9319-4541-AD8A-765DACFFF052}" destId="{6AE94B12-0D79-4EEC-9A07-348A6883EE03}" srcOrd="0" destOrd="0" parTransId="{BA656A40-AE2A-4A4C-9834-72DE300E59E2}" sibTransId="{C78F08B8-1CCC-4BE7-ADD3-AD5EC64099DD}"/>
    <dgm:cxn modelId="{F24633CC-1D38-4AA8-9B93-ADCD3718FA5B}" srcId="{CB7F1206-9319-4541-AD8A-765DACFFF052}" destId="{7080790E-0AE2-4E04-8982-F168DC4E5784}" srcOrd="8" destOrd="0" parTransId="{2A1EF000-F73F-4E3E-8603-9C38F2B80979}" sibTransId="{458FA9AD-C472-4F30-A82A-3743F0497F07}"/>
    <dgm:cxn modelId="{246963C0-9918-428B-9FCB-1DB90D33CFC0}" srcId="{CB7F1206-9319-4541-AD8A-765DACFFF052}" destId="{659304B7-78D7-4EB6-8D07-4A553752A4F3}" srcOrd="6" destOrd="0" parTransId="{31A6A946-FC48-4F00-B785-8B2AC56F0A6B}" sibTransId="{D1BBFA9D-7003-4855-BF8E-42C4AD402082}"/>
    <dgm:cxn modelId="{CEF89FC5-C8C4-4C11-ABE3-5DB8DCDFD04A}" type="presOf" srcId="{8215DF5B-BC6F-47A0-8664-5A09F51F75CA}" destId="{AB453FF9-1518-4F39-96FB-83C4B5DEFECB}" srcOrd="0" destOrd="0" presId="urn:microsoft.com/office/officeart/2008/layout/SquareAccentList"/>
    <dgm:cxn modelId="{10EBB7CC-0DD4-455C-A1E7-E311FBB4D6C4}" type="presOf" srcId="{7080790E-0AE2-4E04-8982-F168DC4E5784}" destId="{EDBC6F45-B530-4CFD-A617-7DCCC675C4FC}" srcOrd="0" destOrd="0" presId="urn:microsoft.com/office/officeart/2008/layout/SquareAccentList"/>
    <dgm:cxn modelId="{E4AFB978-B41A-4D76-82BB-F0D3D959A66F}" type="presOf" srcId="{02E64E06-5EAA-47DE-AB03-E1229E55C5A8}" destId="{CCAFC963-038D-4A4F-B9CE-1B02F4C835BD}" srcOrd="0" destOrd="0" presId="urn:microsoft.com/office/officeart/2008/layout/SquareAccentList"/>
    <dgm:cxn modelId="{06C1F0E1-7F6D-428B-BC5A-940C771940C4}" type="presOf" srcId="{E1F71C20-6313-46A7-AFE7-23DBD7BD8122}" destId="{AEBF56D5-063B-4BC9-8860-FA69DD423ABA}" srcOrd="0" destOrd="0" presId="urn:microsoft.com/office/officeart/2008/layout/SquareAccentList"/>
    <dgm:cxn modelId="{66E20E8C-B09A-4DE8-85E6-10EEAB7DDB42}" srcId="{45E5A797-2A6D-438C-B28B-EE3ACE70BA11}" destId="{B2422949-3EA5-4B64-99FE-8D39A6878660}" srcOrd="0" destOrd="0" parTransId="{D37C4506-3768-4325-B8A5-CB3478B337C9}" sibTransId="{513851C4-1F3C-4405-B0C6-5FA89F013B9D}"/>
    <dgm:cxn modelId="{450DC03B-A832-4BAC-9818-AF7D29D0319E}" type="presOf" srcId="{68C8A549-0CEC-4099-B2D1-A15CE165E2E2}" destId="{3ECA2589-4E71-4CB8-A350-BFF54D09F13E}" srcOrd="0" destOrd="0" presId="urn:microsoft.com/office/officeart/2008/layout/SquareAccentList"/>
    <dgm:cxn modelId="{BC1101B1-D1CD-4824-AE1C-43C9BDBC48A0}" type="presOf" srcId="{22C2E2FE-544A-47D5-98CE-AD69594DC507}" destId="{5D36D377-6F31-4140-B880-F480E9E1C74C}" srcOrd="0" destOrd="0" presId="urn:microsoft.com/office/officeart/2008/layout/SquareAccentList"/>
    <dgm:cxn modelId="{842C673A-1180-4EC6-9556-BC28897C8A03}" type="presOf" srcId="{659304B7-78D7-4EB6-8D07-4A553752A4F3}" destId="{3BA316AC-08CE-4A89-AC47-8D56EDCA154D}" srcOrd="0" destOrd="0" presId="urn:microsoft.com/office/officeart/2008/layout/SquareAccentList"/>
    <dgm:cxn modelId="{78EEE7D2-6DF0-4407-99FF-7A081065943E}" type="presOf" srcId="{6AE94B12-0D79-4EEC-9A07-348A6883EE03}" destId="{DEA497A7-5D75-4F79-9A4C-7F5A9E22BA31}" srcOrd="0" destOrd="0" presId="urn:microsoft.com/office/officeart/2008/layout/SquareAccentList"/>
    <dgm:cxn modelId="{F6A69161-FFA6-40E9-8E78-4AE2D53A2338}" type="presOf" srcId="{DFBC908A-EEB8-4B37-8888-79B31F9B90B2}" destId="{D1CCF836-4D4F-4378-BC3A-806349B65D32}" srcOrd="0" destOrd="0" presId="urn:microsoft.com/office/officeart/2008/layout/SquareAccentList"/>
    <dgm:cxn modelId="{07487EFB-002E-44C8-8714-6D026B198E08}" type="presOf" srcId="{7AF492E1-86CF-4E64-807A-08FE97B65558}" destId="{55299905-B64E-4480-B10B-57D1F84F4D4D}" srcOrd="0" destOrd="0" presId="urn:microsoft.com/office/officeart/2008/layout/SquareAccentList"/>
    <dgm:cxn modelId="{D74BCA39-2481-4A62-8370-37367FBB5558}" srcId="{45E5A797-2A6D-438C-B28B-EE3ACE70BA11}" destId="{CB7F1206-9319-4541-AD8A-765DACFFF052}" srcOrd="1" destOrd="0" parTransId="{AB5C82AE-28DD-49A5-9CC1-365FBA763252}" sibTransId="{4A2FC15F-145B-4446-AD82-E075EEFE1AD2}"/>
    <dgm:cxn modelId="{DB3C0E71-ECDB-4FA2-BFAB-B54BE563A06D}" srcId="{B2422949-3EA5-4B64-99FE-8D39A6878660}" destId="{C22FFAD5-C54C-4924-B10C-93F527717B77}" srcOrd="1" destOrd="0" parTransId="{E9C64E6B-A2F5-4873-800D-ED4170223B9F}" sibTransId="{641D18FE-8BC8-497E-AC16-50A970B11F2A}"/>
    <dgm:cxn modelId="{CB987C52-B521-4469-9740-3D737CF72A78}" srcId="{CB7F1206-9319-4541-AD8A-765DACFFF052}" destId="{FD5A3C5A-FC02-41F4-BBFF-89FF55325853}" srcOrd="2" destOrd="0" parTransId="{3BAAC5E4-FFCB-489E-BC81-68E61182CF70}" sibTransId="{0593D1A4-46FC-4DF0-93F0-A518549A9CEB}"/>
    <dgm:cxn modelId="{1EDFCB97-86C0-44D0-BFBC-3CD5EBE0953B}" srcId="{CB7F1206-9319-4541-AD8A-765DACFFF052}" destId="{BACE4470-3B0F-4461-84D7-B0D7DEB16A29}" srcOrd="1" destOrd="0" parTransId="{6C51F205-EC8F-4708-86C6-2037D0E9A9B1}" sibTransId="{A9B6CB21-9E1D-4EAB-A88A-7F2F252C5B00}"/>
    <dgm:cxn modelId="{03AB528E-2029-4DEC-9B69-369D9985A809}" srcId="{B2422949-3EA5-4B64-99FE-8D39A6878660}" destId="{68C8A549-0CEC-4099-B2D1-A15CE165E2E2}" srcOrd="5" destOrd="0" parTransId="{5F6638BE-D438-41AE-8B21-1B3A4D0CBC3B}" sibTransId="{A5E50333-066F-4543-844E-01FAEDD5C4E7}"/>
    <dgm:cxn modelId="{E99A7E53-ED89-4196-9573-042D55EA0F7E}" srcId="{B2422949-3EA5-4B64-99FE-8D39A6878660}" destId="{8215DF5B-BC6F-47A0-8664-5A09F51F75CA}" srcOrd="3" destOrd="0" parTransId="{EF89F7AE-46E7-46D1-9381-3972403BEAFF}" sibTransId="{626889E1-7883-43EC-B648-DC92E6A405DA}"/>
    <dgm:cxn modelId="{2D8C8DD7-CF6B-48C7-B27B-3C85E37CC0E6}" type="presOf" srcId="{B2422949-3EA5-4B64-99FE-8D39A6878660}" destId="{5318EC18-ED1B-4C2C-947E-A2EBF89B1FEE}" srcOrd="0" destOrd="0" presId="urn:microsoft.com/office/officeart/2008/layout/SquareAccentList"/>
    <dgm:cxn modelId="{BEF53273-9E9D-4323-AC03-5C272A477643}" type="presOf" srcId="{FD5A3C5A-FC02-41F4-BBFF-89FF55325853}" destId="{37AD8778-D914-41C9-AE69-335F64222B31}" srcOrd="0" destOrd="0" presId="urn:microsoft.com/office/officeart/2008/layout/SquareAccentList"/>
    <dgm:cxn modelId="{1FD9D361-7FA2-4C20-852E-6A9C94A034AD}" srcId="{B2422949-3EA5-4B64-99FE-8D39A6878660}" destId="{02E64E06-5EAA-47DE-AB03-E1229E55C5A8}" srcOrd="2" destOrd="0" parTransId="{1764619C-9439-4F9C-80D3-DA2E8A2B6818}" sibTransId="{76C31F4F-2F1E-4D18-8C72-9B28194F28CB}"/>
    <dgm:cxn modelId="{F9D56594-7350-4456-8367-8E8354B34C4E}" type="presOf" srcId="{C52BF31F-E23C-43A4-8327-47481A40CB19}" destId="{BAA70FB8-3A41-4CA4-B5AC-5689FDA282E2}" srcOrd="0" destOrd="0" presId="urn:microsoft.com/office/officeart/2008/layout/SquareAccentList"/>
    <dgm:cxn modelId="{AA7ADC2A-1B96-44B3-A8AB-742DD4ECD229}" type="presOf" srcId="{CB7F1206-9319-4541-AD8A-765DACFFF052}" destId="{970D6C21-DA45-490A-9759-D250888EE646}" srcOrd="0" destOrd="0" presId="urn:microsoft.com/office/officeart/2008/layout/SquareAccentList"/>
    <dgm:cxn modelId="{DFC8CB97-C5AA-4358-80E1-138238886BBE}" type="presParOf" srcId="{BD3D6008-2621-40DD-94F5-93EB62CDCC01}" destId="{AE5A77B2-02F2-4A41-88EC-46D16977C073}" srcOrd="0" destOrd="0" presId="urn:microsoft.com/office/officeart/2008/layout/SquareAccentList"/>
    <dgm:cxn modelId="{1CE6E5C5-FD91-4AD0-B4BF-D66C54912E85}" type="presParOf" srcId="{AE5A77B2-02F2-4A41-88EC-46D16977C073}" destId="{A2A538A1-A40D-49AE-8CAB-37959C4B0522}" srcOrd="0" destOrd="0" presId="urn:microsoft.com/office/officeart/2008/layout/SquareAccentList"/>
    <dgm:cxn modelId="{3819586F-8B47-4996-A834-07BD79C6C7CD}" type="presParOf" srcId="{A2A538A1-A40D-49AE-8CAB-37959C4B0522}" destId="{B26C0035-AE87-4A11-A51E-569D2AA10534}" srcOrd="0" destOrd="0" presId="urn:microsoft.com/office/officeart/2008/layout/SquareAccentList"/>
    <dgm:cxn modelId="{C59EF5FE-1A04-4D7B-B41C-7286247D0834}" type="presParOf" srcId="{A2A538A1-A40D-49AE-8CAB-37959C4B0522}" destId="{FB895B31-3DC1-46D6-BD6B-E41DBA9E733B}" srcOrd="1" destOrd="0" presId="urn:microsoft.com/office/officeart/2008/layout/SquareAccentList"/>
    <dgm:cxn modelId="{F4075F57-50A6-4AA6-A1DB-1B63CC77E7B8}" type="presParOf" srcId="{A2A538A1-A40D-49AE-8CAB-37959C4B0522}" destId="{5318EC18-ED1B-4C2C-947E-A2EBF89B1FEE}" srcOrd="2" destOrd="0" presId="urn:microsoft.com/office/officeart/2008/layout/SquareAccentList"/>
    <dgm:cxn modelId="{FCE3F38E-0FAC-422F-AE2D-ED7BE6FC8459}" type="presParOf" srcId="{AE5A77B2-02F2-4A41-88EC-46D16977C073}" destId="{923A7B43-89B7-4C15-89D5-E6F3ACA7C6DE}" srcOrd="1" destOrd="0" presId="urn:microsoft.com/office/officeart/2008/layout/SquareAccentList"/>
    <dgm:cxn modelId="{27A6ADD6-1DAC-4DC7-83CC-6BA94A643978}" type="presParOf" srcId="{923A7B43-89B7-4C15-89D5-E6F3ACA7C6DE}" destId="{63DDBD97-16FE-413C-9F77-61CB11768D7A}" srcOrd="0" destOrd="0" presId="urn:microsoft.com/office/officeart/2008/layout/SquareAccentList"/>
    <dgm:cxn modelId="{D4B1960A-745C-4234-A0D8-CA6FCE4B4BBE}" type="presParOf" srcId="{63DDBD97-16FE-413C-9F77-61CB11768D7A}" destId="{1503D6F4-6DB0-44E3-BF2D-97209B6BEB60}" srcOrd="0" destOrd="0" presId="urn:microsoft.com/office/officeart/2008/layout/SquareAccentList"/>
    <dgm:cxn modelId="{28C6DA6C-0D87-4D33-9AEA-C86B61ADD9B8}" type="presParOf" srcId="{63DDBD97-16FE-413C-9F77-61CB11768D7A}" destId="{BAA70FB8-3A41-4CA4-B5AC-5689FDA282E2}" srcOrd="1" destOrd="0" presId="urn:microsoft.com/office/officeart/2008/layout/SquareAccentList"/>
    <dgm:cxn modelId="{07A4CC48-A5C5-455C-ABC4-5DED7550351F}" type="presParOf" srcId="{923A7B43-89B7-4C15-89D5-E6F3ACA7C6DE}" destId="{37F509B0-F336-402A-89A5-EE2C2C811A73}" srcOrd="1" destOrd="0" presId="urn:microsoft.com/office/officeart/2008/layout/SquareAccentList"/>
    <dgm:cxn modelId="{6F9FF2CE-AFAA-4DC4-B4DD-A4F96EDEB715}" type="presParOf" srcId="{37F509B0-F336-402A-89A5-EE2C2C811A73}" destId="{675E70D9-A2FD-48D3-A6C3-01EA40BD7226}" srcOrd="0" destOrd="0" presId="urn:microsoft.com/office/officeart/2008/layout/SquareAccentList"/>
    <dgm:cxn modelId="{B27418CC-A1A4-48B3-AEB9-00382D612615}" type="presParOf" srcId="{37F509B0-F336-402A-89A5-EE2C2C811A73}" destId="{813AB4B8-B224-4735-B484-4E241172A6B1}" srcOrd="1" destOrd="0" presId="urn:microsoft.com/office/officeart/2008/layout/SquareAccentList"/>
    <dgm:cxn modelId="{E2960BF5-2FF0-4FEC-A9E7-2A51EAFE234B}" type="presParOf" srcId="{923A7B43-89B7-4C15-89D5-E6F3ACA7C6DE}" destId="{01F43D0F-8974-4A7C-A81F-2100E0E0D1A6}" srcOrd="2" destOrd="0" presId="urn:microsoft.com/office/officeart/2008/layout/SquareAccentList"/>
    <dgm:cxn modelId="{ED3CFF60-5A0E-4E89-8136-D84F4F24E492}" type="presParOf" srcId="{01F43D0F-8974-4A7C-A81F-2100E0E0D1A6}" destId="{405E1456-75EB-48CB-82CF-6BA63335E287}" srcOrd="0" destOrd="0" presId="urn:microsoft.com/office/officeart/2008/layout/SquareAccentList"/>
    <dgm:cxn modelId="{97D7A096-73B6-4A94-B965-FC682970D163}" type="presParOf" srcId="{01F43D0F-8974-4A7C-A81F-2100E0E0D1A6}" destId="{CCAFC963-038D-4A4F-B9CE-1B02F4C835BD}" srcOrd="1" destOrd="0" presId="urn:microsoft.com/office/officeart/2008/layout/SquareAccentList"/>
    <dgm:cxn modelId="{AECCDB5D-2E95-4224-B7AE-71687529499D}" type="presParOf" srcId="{923A7B43-89B7-4C15-89D5-E6F3ACA7C6DE}" destId="{3F8D4E2B-48DC-4FF5-9E06-235911425416}" srcOrd="3" destOrd="0" presId="urn:microsoft.com/office/officeart/2008/layout/SquareAccentList"/>
    <dgm:cxn modelId="{69AFC889-3C58-4FCF-8DBA-835A58B91B81}" type="presParOf" srcId="{3F8D4E2B-48DC-4FF5-9E06-235911425416}" destId="{5F1D205C-91DE-4554-8E43-5BCF7BF29C01}" srcOrd="0" destOrd="0" presId="urn:microsoft.com/office/officeart/2008/layout/SquareAccentList"/>
    <dgm:cxn modelId="{B21A23E3-2177-43B9-94F8-ED687544F3C8}" type="presParOf" srcId="{3F8D4E2B-48DC-4FF5-9E06-235911425416}" destId="{AB453FF9-1518-4F39-96FB-83C4B5DEFECB}" srcOrd="1" destOrd="0" presId="urn:microsoft.com/office/officeart/2008/layout/SquareAccentList"/>
    <dgm:cxn modelId="{F8C6B1AC-FF8A-49DB-AA76-1B27DCC2C5E2}" type="presParOf" srcId="{923A7B43-89B7-4C15-89D5-E6F3ACA7C6DE}" destId="{EE233786-1CC8-4E0F-913A-27239806DDFE}" srcOrd="4" destOrd="0" presId="urn:microsoft.com/office/officeart/2008/layout/SquareAccentList"/>
    <dgm:cxn modelId="{E13AF8F1-F88A-4A65-82E3-435A8EC84606}" type="presParOf" srcId="{EE233786-1CC8-4E0F-913A-27239806DDFE}" destId="{7F94C0D2-D994-4069-A821-9E083E65A6AD}" srcOrd="0" destOrd="0" presId="urn:microsoft.com/office/officeart/2008/layout/SquareAccentList"/>
    <dgm:cxn modelId="{DF203495-585D-4856-A7F7-FB4E3B6E0E9A}" type="presParOf" srcId="{EE233786-1CC8-4E0F-913A-27239806DDFE}" destId="{44441089-DAF5-493E-BDDA-1BF93B1E53A5}" srcOrd="1" destOrd="0" presId="urn:microsoft.com/office/officeart/2008/layout/SquareAccentList"/>
    <dgm:cxn modelId="{BDD789E5-7CDC-4D1E-A2BB-2AE6945124B7}" type="presParOf" srcId="{923A7B43-89B7-4C15-89D5-E6F3ACA7C6DE}" destId="{731D2B62-669C-4828-B37E-6B074060954D}" srcOrd="5" destOrd="0" presId="urn:microsoft.com/office/officeart/2008/layout/SquareAccentList"/>
    <dgm:cxn modelId="{54BAFD44-65B0-4B54-B825-AFD75DEF6B9F}" type="presParOf" srcId="{731D2B62-669C-4828-B37E-6B074060954D}" destId="{ADB62EFC-0FC4-4D4C-A11C-35867687810B}" srcOrd="0" destOrd="0" presId="urn:microsoft.com/office/officeart/2008/layout/SquareAccentList"/>
    <dgm:cxn modelId="{DC083362-54C2-47AD-8161-7DAACB28CA95}" type="presParOf" srcId="{731D2B62-669C-4828-B37E-6B074060954D}" destId="{3ECA2589-4E71-4CB8-A350-BFF54D09F13E}" srcOrd="1" destOrd="0" presId="urn:microsoft.com/office/officeart/2008/layout/SquareAccentList"/>
    <dgm:cxn modelId="{71391623-12CF-4538-A3F1-4BB4371C38D1}" type="presParOf" srcId="{BD3D6008-2621-40DD-94F5-93EB62CDCC01}" destId="{C9F24118-846F-4A3F-B3F6-7C917EF9645C}" srcOrd="1" destOrd="0" presId="urn:microsoft.com/office/officeart/2008/layout/SquareAccentList"/>
    <dgm:cxn modelId="{6B9FF538-1755-4292-BB02-8B2EB3213D12}" type="presParOf" srcId="{C9F24118-846F-4A3F-B3F6-7C917EF9645C}" destId="{CA4CC029-85A7-4326-B8D3-2F9E04982534}" srcOrd="0" destOrd="0" presId="urn:microsoft.com/office/officeart/2008/layout/SquareAccentList"/>
    <dgm:cxn modelId="{AA848994-E783-45A1-AF27-7356A0596C16}" type="presParOf" srcId="{CA4CC029-85A7-4326-B8D3-2F9E04982534}" destId="{AC031A5D-98B9-407E-B9F4-D3DA710F19A3}" srcOrd="0" destOrd="0" presId="urn:microsoft.com/office/officeart/2008/layout/SquareAccentList"/>
    <dgm:cxn modelId="{F13A9DB9-86AA-4647-8663-3B91D5B3BD9C}" type="presParOf" srcId="{CA4CC029-85A7-4326-B8D3-2F9E04982534}" destId="{F9EEE21D-9FFE-46E9-A58E-2F2E729D4515}" srcOrd="1" destOrd="0" presId="urn:microsoft.com/office/officeart/2008/layout/SquareAccentList"/>
    <dgm:cxn modelId="{EAB2ED42-DBF5-413A-93E1-9D82993CCFAD}" type="presParOf" srcId="{CA4CC029-85A7-4326-B8D3-2F9E04982534}" destId="{970D6C21-DA45-490A-9759-D250888EE646}" srcOrd="2" destOrd="0" presId="urn:microsoft.com/office/officeart/2008/layout/SquareAccentList"/>
    <dgm:cxn modelId="{5B4B7211-20B5-445D-A9ED-9A2860A312F1}" type="presParOf" srcId="{C9F24118-846F-4A3F-B3F6-7C917EF9645C}" destId="{BB051251-8294-4955-A7BF-D0CA46747F76}" srcOrd="1" destOrd="0" presId="urn:microsoft.com/office/officeart/2008/layout/SquareAccentList"/>
    <dgm:cxn modelId="{249F5DDF-374A-4CA9-ABB9-D8D914E91379}" type="presParOf" srcId="{BB051251-8294-4955-A7BF-D0CA46747F76}" destId="{A734B1E4-C228-47C3-96F1-D38CE862B02F}" srcOrd="0" destOrd="0" presId="urn:microsoft.com/office/officeart/2008/layout/SquareAccentList"/>
    <dgm:cxn modelId="{8791F4D4-0294-4463-9255-8D5118F06253}" type="presParOf" srcId="{A734B1E4-C228-47C3-96F1-D38CE862B02F}" destId="{F4A7BFB0-5B29-40AD-B432-653495EB33AF}" srcOrd="0" destOrd="0" presId="urn:microsoft.com/office/officeart/2008/layout/SquareAccentList"/>
    <dgm:cxn modelId="{0EB926FD-6CDE-4B7B-89C8-A4A4EA2C41A9}" type="presParOf" srcId="{A734B1E4-C228-47C3-96F1-D38CE862B02F}" destId="{DEA497A7-5D75-4F79-9A4C-7F5A9E22BA31}" srcOrd="1" destOrd="0" presId="urn:microsoft.com/office/officeart/2008/layout/SquareAccentList"/>
    <dgm:cxn modelId="{AF504406-55D0-47E0-A510-B4DB6D67CAAD}" type="presParOf" srcId="{BB051251-8294-4955-A7BF-D0CA46747F76}" destId="{225CE95B-A2E9-46C4-96BA-04BF0FDDE5D5}" srcOrd="1" destOrd="0" presId="urn:microsoft.com/office/officeart/2008/layout/SquareAccentList"/>
    <dgm:cxn modelId="{78C2D56F-9719-416B-932D-972AAC075CA3}" type="presParOf" srcId="{225CE95B-A2E9-46C4-96BA-04BF0FDDE5D5}" destId="{EE5BA46E-92F3-49F0-B820-7B86997DD410}" srcOrd="0" destOrd="0" presId="urn:microsoft.com/office/officeart/2008/layout/SquareAccentList"/>
    <dgm:cxn modelId="{F85A5F4B-0851-4C93-80F2-3F541A7178D2}" type="presParOf" srcId="{225CE95B-A2E9-46C4-96BA-04BF0FDDE5D5}" destId="{D05DA129-8443-4A7C-AE66-FB5CAC1F953A}" srcOrd="1" destOrd="0" presId="urn:microsoft.com/office/officeart/2008/layout/SquareAccentList"/>
    <dgm:cxn modelId="{A3E7C621-CFE1-44DF-9FBE-C749DE83D3DD}" type="presParOf" srcId="{BB051251-8294-4955-A7BF-D0CA46747F76}" destId="{8E1BFA95-A0A6-4204-85EF-5B86F7B68408}" srcOrd="2" destOrd="0" presId="urn:microsoft.com/office/officeart/2008/layout/SquareAccentList"/>
    <dgm:cxn modelId="{6FA34CED-B431-4EF5-951C-98E8E910B616}" type="presParOf" srcId="{8E1BFA95-A0A6-4204-85EF-5B86F7B68408}" destId="{1F3593A8-E046-4A18-BA81-62012D3F54FC}" srcOrd="0" destOrd="0" presId="urn:microsoft.com/office/officeart/2008/layout/SquareAccentList"/>
    <dgm:cxn modelId="{855B160D-D451-4942-A9DC-15BB256CAEAB}" type="presParOf" srcId="{8E1BFA95-A0A6-4204-85EF-5B86F7B68408}" destId="{37AD8778-D914-41C9-AE69-335F64222B31}" srcOrd="1" destOrd="0" presId="urn:microsoft.com/office/officeart/2008/layout/SquareAccentList"/>
    <dgm:cxn modelId="{5DC18837-A268-421F-9358-369D9E25DAB7}" type="presParOf" srcId="{BB051251-8294-4955-A7BF-D0CA46747F76}" destId="{6363F1C6-5CD3-4322-992F-C2D793B46A11}" srcOrd="3" destOrd="0" presId="urn:microsoft.com/office/officeart/2008/layout/SquareAccentList"/>
    <dgm:cxn modelId="{02879F3B-6BE0-4E7A-A647-611E911FA32B}" type="presParOf" srcId="{6363F1C6-5CD3-4322-992F-C2D793B46A11}" destId="{56465994-8901-4D04-B98F-1D81CD3366E9}" srcOrd="0" destOrd="0" presId="urn:microsoft.com/office/officeart/2008/layout/SquareAccentList"/>
    <dgm:cxn modelId="{AE9DCE89-D8E5-4D33-B6F2-7F34F13E8E50}" type="presParOf" srcId="{6363F1C6-5CD3-4322-992F-C2D793B46A11}" destId="{D1CCF836-4D4F-4378-BC3A-806349B65D32}" srcOrd="1" destOrd="0" presId="urn:microsoft.com/office/officeart/2008/layout/SquareAccentList"/>
    <dgm:cxn modelId="{99896415-2D85-4D2C-94FE-1696E41112F9}" type="presParOf" srcId="{BB051251-8294-4955-A7BF-D0CA46747F76}" destId="{1E936378-4F61-41C8-9D48-1F807F6F0244}" srcOrd="4" destOrd="0" presId="urn:microsoft.com/office/officeart/2008/layout/SquareAccentList"/>
    <dgm:cxn modelId="{41E888B9-2E6D-490E-9702-036CBC5E1141}" type="presParOf" srcId="{1E936378-4F61-41C8-9D48-1F807F6F0244}" destId="{5E3353CB-4504-41F8-B775-44A5E71ABEED}" srcOrd="0" destOrd="0" presId="urn:microsoft.com/office/officeart/2008/layout/SquareAccentList"/>
    <dgm:cxn modelId="{D4B128F0-95ED-403A-AAC9-EB12243BC869}" type="presParOf" srcId="{1E936378-4F61-41C8-9D48-1F807F6F0244}" destId="{AEBF56D5-063B-4BC9-8860-FA69DD423ABA}" srcOrd="1" destOrd="0" presId="urn:microsoft.com/office/officeart/2008/layout/SquareAccentList"/>
    <dgm:cxn modelId="{7CBEBE89-CD98-4627-90C6-2E1AF971A824}" type="presParOf" srcId="{BB051251-8294-4955-A7BF-D0CA46747F76}" destId="{33FF00F4-FB15-4261-A1FA-3F6CB1215FD1}" srcOrd="5" destOrd="0" presId="urn:microsoft.com/office/officeart/2008/layout/SquareAccentList"/>
    <dgm:cxn modelId="{9F12D5D4-9432-4F49-9658-6DA390FEF39D}" type="presParOf" srcId="{33FF00F4-FB15-4261-A1FA-3F6CB1215FD1}" destId="{31792281-8A30-45C4-9E9D-B8C6A0615B24}" srcOrd="0" destOrd="0" presId="urn:microsoft.com/office/officeart/2008/layout/SquareAccentList"/>
    <dgm:cxn modelId="{BC61EF6F-9A49-45E3-833C-146785AD3A72}" type="presParOf" srcId="{33FF00F4-FB15-4261-A1FA-3F6CB1215FD1}" destId="{5D36D377-6F31-4140-B880-F480E9E1C74C}" srcOrd="1" destOrd="0" presId="urn:microsoft.com/office/officeart/2008/layout/SquareAccentList"/>
    <dgm:cxn modelId="{DBA9AEA3-F2AA-48C9-85EC-AAF7A5D8875A}" type="presParOf" srcId="{BB051251-8294-4955-A7BF-D0CA46747F76}" destId="{B313CC38-093A-4F45-99A7-12F4A3FB5DD5}" srcOrd="6" destOrd="0" presId="urn:microsoft.com/office/officeart/2008/layout/SquareAccentList"/>
    <dgm:cxn modelId="{5D0AC5EC-D3C2-4FCF-ACBC-C47F5CBFB5F0}" type="presParOf" srcId="{B313CC38-093A-4F45-99A7-12F4A3FB5DD5}" destId="{0BA7B508-2841-4269-B796-5A44AD790E5C}" srcOrd="0" destOrd="0" presId="urn:microsoft.com/office/officeart/2008/layout/SquareAccentList"/>
    <dgm:cxn modelId="{AEE94E6D-DFD7-49D5-B31A-B762E7FF5FF7}" type="presParOf" srcId="{B313CC38-093A-4F45-99A7-12F4A3FB5DD5}" destId="{3BA316AC-08CE-4A89-AC47-8D56EDCA154D}" srcOrd="1" destOrd="0" presId="urn:microsoft.com/office/officeart/2008/layout/SquareAccentList"/>
    <dgm:cxn modelId="{2C645A3C-729C-452D-B390-F5A0A71DDF6B}" type="presParOf" srcId="{BB051251-8294-4955-A7BF-D0CA46747F76}" destId="{1E6F7C03-FD91-4635-A4D4-43FB6BF20FA9}" srcOrd="7" destOrd="0" presId="urn:microsoft.com/office/officeart/2008/layout/SquareAccentList"/>
    <dgm:cxn modelId="{DDF98770-5403-4B7F-AC6B-A9D0AD13100B}" type="presParOf" srcId="{1E6F7C03-FD91-4635-A4D4-43FB6BF20FA9}" destId="{2E3B974C-A184-4F82-A79F-7DC7747A85D2}" srcOrd="0" destOrd="0" presId="urn:microsoft.com/office/officeart/2008/layout/SquareAccentList"/>
    <dgm:cxn modelId="{D255FC19-18C3-4BCC-977B-307B2F3ED2EB}" type="presParOf" srcId="{1E6F7C03-FD91-4635-A4D4-43FB6BF20FA9}" destId="{55299905-B64E-4480-B10B-57D1F84F4D4D}" srcOrd="1" destOrd="0" presId="urn:microsoft.com/office/officeart/2008/layout/SquareAccentList"/>
    <dgm:cxn modelId="{28739FE3-1D10-48E3-A168-B9EE5E6BF9C2}" type="presParOf" srcId="{BB051251-8294-4955-A7BF-D0CA46747F76}" destId="{FA8BE68E-357F-47F6-8F95-CA2C6F9BB872}" srcOrd="8" destOrd="0" presId="urn:microsoft.com/office/officeart/2008/layout/SquareAccentList"/>
    <dgm:cxn modelId="{95EDCD92-8995-4B66-8C4C-779112C4AF7B}" type="presParOf" srcId="{FA8BE68E-357F-47F6-8F95-CA2C6F9BB872}" destId="{3111F7DE-7156-45C8-A857-B695C0898180}" srcOrd="0" destOrd="0" presId="urn:microsoft.com/office/officeart/2008/layout/SquareAccentList"/>
    <dgm:cxn modelId="{96B2C140-BF65-421C-899E-BDB4246882E5}" type="presParOf" srcId="{FA8BE68E-357F-47F6-8F95-CA2C6F9BB872}" destId="{EDBC6F45-B530-4CFD-A617-7DCCC675C4FC}" srcOrd="1" destOrd="0" presId="urn:microsoft.com/office/officeart/2008/layout/SquareAccentList"/>
    <dgm:cxn modelId="{C171EDBE-D751-4239-84B3-FA3E499EF2BC}" type="presParOf" srcId="{BB051251-8294-4955-A7BF-D0CA46747F76}" destId="{CA657654-D874-44BF-BEEA-3CFE90014920}" srcOrd="9" destOrd="0" presId="urn:microsoft.com/office/officeart/2008/layout/SquareAccentList"/>
    <dgm:cxn modelId="{C4828160-419C-4053-9AE9-FDF904754E7A}" type="presParOf" srcId="{CA657654-D874-44BF-BEEA-3CFE90014920}" destId="{C6EDDD42-F6EF-4195-BC0D-7E133FD5CC47}" srcOrd="0" destOrd="0" presId="urn:microsoft.com/office/officeart/2008/layout/SquareAccentList"/>
    <dgm:cxn modelId="{56DD6B11-A99C-4B37-BA3E-74D4761BD108}" type="presParOf" srcId="{CA657654-D874-44BF-BEEA-3CFE90014920}" destId="{A511C24B-C239-48A5-9FE9-3C4914DB7DB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C0035-AE87-4A11-A51E-569D2AA10534}">
      <dsp:nvSpPr>
        <dsp:cNvPr id="0" name=""/>
        <dsp:cNvSpPr/>
      </dsp:nvSpPr>
      <dsp:spPr>
        <a:xfrm>
          <a:off x="404695" y="212751"/>
          <a:ext cx="1006661" cy="118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895B31-3DC1-46D6-BD6B-E41DBA9E733B}">
      <dsp:nvSpPr>
        <dsp:cNvPr id="0" name=""/>
        <dsp:cNvSpPr/>
      </dsp:nvSpPr>
      <dsp:spPr>
        <a:xfrm>
          <a:off x="404695" y="257229"/>
          <a:ext cx="73953" cy="739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8EC18-ED1B-4C2C-947E-A2EBF89B1FEE}">
      <dsp:nvSpPr>
        <dsp:cNvPr id="0" name=""/>
        <dsp:cNvSpPr/>
      </dsp:nvSpPr>
      <dsp:spPr>
        <a:xfrm>
          <a:off x="404695" y="0"/>
          <a:ext cx="1006661" cy="212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Pacientes</a:t>
          </a:r>
          <a:r>
            <a:rPr lang="pt-BR" sz="600" kern="1200" baseline="0" dirty="0"/>
            <a:t> acompanhados por cuidador familiar</a:t>
          </a:r>
          <a:endParaRPr lang="pt-BR" sz="600" kern="1200" dirty="0"/>
        </a:p>
      </dsp:txBody>
      <dsp:txXfrm>
        <a:off x="404695" y="0"/>
        <a:ext cx="1006661" cy="212751"/>
      </dsp:txXfrm>
    </dsp:sp>
    <dsp:sp modelId="{1503D6F4-6DB0-44E3-BF2D-97209B6BEB60}">
      <dsp:nvSpPr>
        <dsp:cNvPr id="0" name=""/>
        <dsp:cNvSpPr/>
      </dsp:nvSpPr>
      <dsp:spPr>
        <a:xfrm>
          <a:off x="404695" y="429611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70FB8-3A41-4CA4-B5AC-5689FDA282E2}">
      <dsp:nvSpPr>
        <dsp:cNvPr id="0" name=""/>
        <dsp:cNvSpPr/>
      </dsp:nvSpPr>
      <dsp:spPr>
        <a:xfrm>
          <a:off x="475161" y="380396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Sentimento de proteção</a:t>
          </a:r>
          <a:endParaRPr lang="pt-BR" sz="600" kern="1200" dirty="0"/>
        </a:p>
      </dsp:txBody>
      <dsp:txXfrm>
        <a:off x="475161" y="380396"/>
        <a:ext cx="936195" cy="172380"/>
      </dsp:txXfrm>
    </dsp:sp>
    <dsp:sp modelId="{675E70D9-A2FD-48D3-A6C3-01EA40BD7226}">
      <dsp:nvSpPr>
        <dsp:cNvPr id="0" name=""/>
        <dsp:cNvSpPr/>
      </dsp:nvSpPr>
      <dsp:spPr>
        <a:xfrm>
          <a:off x="404695" y="601991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AB4B8-B224-4735-B484-4E241172A6B1}">
      <dsp:nvSpPr>
        <dsp:cNvPr id="0" name=""/>
        <dsp:cNvSpPr/>
      </dsp:nvSpPr>
      <dsp:spPr>
        <a:xfrm>
          <a:off x="475161" y="552777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Segurança</a:t>
          </a:r>
          <a:endParaRPr lang="pt-BR" sz="600" kern="1200" dirty="0"/>
        </a:p>
      </dsp:txBody>
      <dsp:txXfrm>
        <a:off x="475161" y="552777"/>
        <a:ext cx="936195" cy="172380"/>
      </dsp:txXfrm>
    </dsp:sp>
    <dsp:sp modelId="{405E1456-75EB-48CB-82CF-6BA63335E287}">
      <dsp:nvSpPr>
        <dsp:cNvPr id="0" name=""/>
        <dsp:cNvSpPr/>
      </dsp:nvSpPr>
      <dsp:spPr>
        <a:xfrm>
          <a:off x="404695" y="774372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C963-038D-4A4F-B9CE-1B02F4C835BD}">
      <dsp:nvSpPr>
        <dsp:cNvPr id="0" name=""/>
        <dsp:cNvSpPr/>
      </dsp:nvSpPr>
      <dsp:spPr>
        <a:xfrm>
          <a:off x="475161" y="725157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Amparo</a:t>
          </a:r>
          <a:endParaRPr lang="pt-BR" sz="600" kern="1200" dirty="0"/>
        </a:p>
      </dsp:txBody>
      <dsp:txXfrm>
        <a:off x="475161" y="725157"/>
        <a:ext cx="936195" cy="172380"/>
      </dsp:txXfrm>
    </dsp:sp>
    <dsp:sp modelId="{5F1D205C-91DE-4554-8E43-5BCF7BF29C01}">
      <dsp:nvSpPr>
        <dsp:cNvPr id="0" name=""/>
        <dsp:cNvSpPr/>
      </dsp:nvSpPr>
      <dsp:spPr>
        <a:xfrm>
          <a:off x="404695" y="946752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53FF9-1518-4F39-96FB-83C4B5DEFECB}">
      <dsp:nvSpPr>
        <dsp:cNvPr id="0" name=""/>
        <dsp:cNvSpPr/>
      </dsp:nvSpPr>
      <dsp:spPr>
        <a:xfrm>
          <a:off x="475161" y="897538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Confiança</a:t>
          </a:r>
          <a:endParaRPr lang="pt-BR" sz="600" kern="1200" dirty="0"/>
        </a:p>
      </dsp:txBody>
      <dsp:txXfrm>
        <a:off x="475161" y="897538"/>
        <a:ext cx="936195" cy="172380"/>
      </dsp:txXfrm>
    </dsp:sp>
    <dsp:sp modelId="{7F94C0D2-D994-4069-A821-9E083E65A6AD}">
      <dsp:nvSpPr>
        <dsp:cNvPr id="0" name=""/>
        <dsp:cNvSpPr/>
      </dsp:nvSpPr>
      <dsp:spPr>
        <a:xfrm>
          <a:off x="404695" y="1119133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41089-DAF5-493E-BDDA-1BF93B1E53A5}">
      <dsp:nvSpPr>
        <dsp:cNvPr id="0" name=""/>
        <dsp:cNvSpPr/>
      </dsp:nvSpPr>
      <dsp:spPr>
        <a:xfrm>
          <a:off x="475161" y="1069918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Medo real</a:t>
          </a:r>
        </a:p>
      </dsp:txBody>
      <dsp:txXfrm>
        <a:off x="475161" y="1069918"/>
        <a:ext cx="936195" cy="172380"/>
      </dsp:txXfrm>
    </dsp:sp>
    <dsp:sp modelId="{ADB62EFC-0FC4-4D4C-A11C-35867687810B}">
      <dsp:nvSpPr>
        <dsp:cNvPr id="0" name=""/>
        <dsp:cNvSpPr/>
      </dsp:nvSpPr>
      <dsp:spPr>
        <a:xfrm>
          <a:off x="404695" y="1291513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A2589-4E71-4CB8-A350-BFF54D09F13E}">
      <dsp:nvSpPr>
        <dsp:cNvPr id="0" name=""/>
        <dsp:cNvSpPr/>
      </dsp:nvSpPr>
      <dsp:spPr>
        <a:xfrm>
          <a:off x="475161" y="1242299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Stress psicoorgânico</a:t>
          </a:r>
        </a:p>
      </dsp:txBody>
      <dsp:txXfrm>
        <a:off x="475161" y="1242299"/>
        <a:ext cx="936195" cy="172380"/>
      </dsp:txXfrm>
    </dsp:sp>
    <dsp:sp modelId="{AC031A5D-98B9-407E-B9F4-D3DA710F19A3}">
      <dsp:nvSpPr>
        <dsp:cNvPr id="0" name=""/>
        <dsp:cNvSpPr/>
      </dsp:nvSpPr>
      <dsp:spPr>
        <a:xfrm>
          <a:off x="1461690" y="212751"/>
          <a:ext cx="1006661" cy="118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EEE21D-9FFE-46E9-A58E-2F2E729D4515}">
      <dsp:nvSpPr>
        <dsp:cNvPr id="0" name=""/>
        <dsp:cNvSpPr/>
      </dsp:nvSpPr>
      <dsp:spPr>
        <a:xfrm>
          <a:off x="1461690" y="257229"/>
          <a:ext cx="73953" cy="739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D6C21-DA45-490A-9759-D250888EE646}">
      <dsp:nvSpPr>
        <dsp:cNvPr id="0" name=""/>
        <dsp:cNvSpPr/>
      </dsp:nvSpPr>
      <dsp:spPr>
        <a:xfrm>
          <a:off x="1461690" y="0"/>
          <a:ext cx="1006661" cy="212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/>
            <a:t>Paciente </a:t>
          </a:r>
          <a:r>
            <a:rPr lang="pt-BR" sz="600" kern="1200" dirty="0"/>
            <a:t>sem cuidador familiar</a:t>
          </a:r>
        </a:p>
      </dsp:txBody>
      <dsp:txXfrm>
        <a:off x="1461690" y="0"/>
        <a:ext cx="1006661" cy="212751"/>
      </dsp:txXfrm>
    </dsp:sp>
    <dsp:sp modelId="{F4A7BFB0-5B29-40AD-B432-653495EB33AF}">
      <dsp:nvSpPr>
        <dsp:cNvPr id="0" name=""/>
        <dsp:cNvSpPr/>
      </dsp:nvSpPr>
      <dsp:spPr>
        <a:xfrm>
          <a:off x="1461690" y="429611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497A7-5D75-4F79-9A4C-7F5A9E22BA31}">
      <dsp:nvSpPr>
        <dsp:cNvPr id="0" name=""/>
        <dsp:cNvSpPr/>
      </dsp:nvSpPr>
      <dsp:spPr>
        <a:xfrm>
          <a:off x="1532156" y="380396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Transtorno de sono</a:t>
          </a:r>
        </a:p>
      </dsp:txBody>
      <dsp:txXfrm>
        <a:off x="1532156" y="380396"/>
        <a:ext cx="936195" cy="172380"/>
      </dsp:txXfrm>
    </dsp:sp>
    <dsp:sp modelId="{EE5BA46E-92F3-49F0-B820-7B86997DD410}">
      <dsp:nvSpPr>
        <dsp:cNvPr id="0" name=""/>
        <dsp:cNvSpPr/>
      </dsp:nvSpPr>
      <dsp:spPr>
        <a:xfrm>
          <a:off x="1461690" y="601991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DA129-8443-4A7C-AE66-FB5CAC1F953A}">
      <dsp:nvSpPr>
        <dsp:cNvPr id="0" name=""/>
        <dsp:cNvSpPr/>
      </dsp:nvSpPr>
      <dsp:spPr>
        <a:xfrm>
          <a:off x="1532156" y="552777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Limitação de atividades</a:t>
          </a:r>
        </a:p>
      </dsp:txBody>
      <dsp:txXfrm>
        <a:off x="1532156" y="552777"/>
        <a:ext cx="936195" cy="172380"/>
      </dsp:txXfrm>
    </dsp:sp>
    <dsp:sp modelId="{1F3593A8-E046-4A18-BA81-62012D3F54FC}">
      <dsp:nvSpPr>
        <dsp:cNvPr id="0" name=""/>
        <dsp:cNvSpPr/>
      </dsp:nvSpPr>
      <dsp:spPr>
        <a:xfrm>
          <a:off x="1461690" y="774372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D8778-D914-41C9-AE69-335F64222B31}">
      <dsp:nvSpPr>
        <dsp:cNvPr id="0" name=""/>
        <dsp:cNvSpPr/>
      </dsp:nvSpPr>
      <dsp:spPr>
        <a:xfrm>
          <a:off x="1532156" y="725157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Privação de liberdade</a:t>
          </a:r>
        </a:p>
      </dsp:txBody>
      <dsp:txXfrm>
        <a:off x="1532156" y="725157"/>
        <a:ext cx="936195" cy="172380"/>
      </dsp:txXfrm>
    </dsp:sp>
    <dsp:sp modelId="{56465994-8901-4D04-B98F-1D81CD3366E9}">
      <dsp:nvSpPr>
        <dsp:cNvPr id="0" name=""/>
        <dsp:cNvSpPr/>
      </dsp:nvSpPr>
      <dsp:spPr>
        <a:xfrm>
          <a:off x="1461690" y="946752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CF836-4D4F-4378-BC3A-806349B65D32}">
      <dsp:nvSpPr>
        <dsp:cNvPr id="0" name=""/>
        <dsp:cNvSpPr/>
      </dsp:nvSpPr>
      <dsp:spPr>
        <a:xfrm>
          <a:off x="1532156" y="897538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Stress psicoorgânico</a:t>
          </a:r>
        </a:p>
      </dsp:txBody>
      <dsp:txXfrm>
        <a:off x="1532156" y="897538"/>
        <a:ext cx="936195" cy="172380"/>
      </dsp:txXfrm>
    </dsp:sp>
    <dsp:sp modelId="{5E3353CB-4504-41F8-B775-44A5E71ABEED}">
      <dsp:nvSpPr>
        <dsp:cNvPr id="0" name=""/>
        <dsp:cNvSpPr/>
      </dsp:nvSpPr>
      <dsp:spPr>
        <a:xfrm>
          <a:off x="1461690" y="1119133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F56D5-063B-4BC9-8860-FA69DD423ABA}">
      <dsp:nvSpPr>
        <dsp:cNvPr id="0" name=""/>
        <dsp:cNvSpPr/>
      </dsp:nvSpPr>
      <dsp:spPr>
        <a:xfrm>
          <a:off x="1532156" y="1069918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Desconfiança</a:t>
          </a:r>
          <a:endParaRPr lang="pt-BR" sz="600" kern="1200" dirty="0"/>
        </a:p>
      </dsp:txBody>
      <dsp:txXfrm>
        <a:off x="1532156" y="1069918"/>
        <a:ext cx="936195" cy="172380"/>
      </dsp:txXfrm>
    </dsp:sp>
    <dsp:sp modelId="{31792281-8A30-45C4-9E9D-B8C6A0615B24}">
      <dsp:nvSpPr>
        <dsp:cNvPr id="0" name=""/>
        <dsp:cNvSpPr/>
      </dsp:nvSpPr>
      <dsp:spPr>
        <a:xfrm>
          <a:off x="1461690" y="1291513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6D377-6F31-4140-B880-F480E9E1C74C}">
      <dsp:nvSpPr>
        <dsp:cNvPr id="0" name=""/>
        <dsp:cNvSpPr/>
      </dsp:nvSpPr>
      <dsp:spPr>
        <a:xfrm>
          <a:off x="1532156" y="1242299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Perda de autonomia</a:t>
          </a:r>
        </a:p>
      </dsp:txBody>
      <dsp:txXfrm>
        <a:off x="1532156" y="1242299"/>
        <a:ext cx="936195" cy="172380"/>
      </dsp:txXfrm>
    </dsp:sp>
    <dsp:sp modelId="{0BA7B508-2841-4269-B796-5A44AD790E5C}">
      <dsp:nvSpPr>
        <dsp:cNvPr id="0" name=""/>
        <dsp:cNvSpPr/>
      </dsp:nvSpPr>
      <dsp:spPr>
        <a:xfrm>
          <a:off x="1461690" y="1463894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316AC-08CE-4A89-AC47-8D56EDCA154D}">
      <dsp:nvSpPr>
        <dsp:cNvPr id="0" name=""/>
        <dsp:cNvSpPr/>
      </dsp:nvSpPr>
      <dsp:spPr>
        <a:xfrm>
          <a:off x="1532156" y="1414679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Despessoalização</a:t>
          </a:r>
        </a:p>
      </dsp:txBody>
      <dsp:txXfrm>
        <a:off x="1532156" y="1414679"/>
        <a:ext cx="936195" cy="172380"/>
      </dsp:txXfrm>
    </dsp:sp>
    <dsp:sp modelId="{2E3B974C-A184-4F82-A79F-7DC7747A85D2}">
      <dsp:nvSpPr>
        <dsp:cNvPr id="0" name=""/>
        <dsp:cNvSpPr/>
      </dsp:nvSpPr>
      <dsp:spPr>
        <a:xfrm>
          <a:off x="1461690" y="1636274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99905-B64E-4480-B10B-57D1F84F4D4D}">
      <dsp:nvSpPr>
        <dsp:cNvPr id="0" name=""/>
        <dsp:cNvSpPr/>
      </dsp:nvSpPr>
      <dsp:spPr>
        <a:xfrm>
          <a:off x="1532156" y="1587059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Desamparo</a:t>
          </a:r>
        </a:p>
      </dsp:txBody>
      <dsp:txXfrm>
        <a:off x="1532156" y="1587059"/>
        <a:ext cx="936195" cy="172380"/>
      </dsp:txXfrm>
    </dsp:sp>
    <dsp:sp modelId="{3111F7DE-7156-45C8-A857-B695C0898180}">
      <dsp:nvSpPr>
        <dsp:cNvPr id="0" name=""/>
        <dsp:cNvSpPr/>
      </dsp:nvSpPr>
      <dsp:spPr>
        <a:xfrm>
          <a:off x="1461690" y="1808654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C6F45-B530-4CFD-A617-7DCCC675C4FC}">
      <dsp:nvSpPr>
        <dsp:cNvPr id="0" name=""/>
        <dsp:cNvSpPr/>
      </dsp:nvSpPr>
      <dsp:spPr>
        <a:xfrm>
          <a:off x="1532156" y="1759440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Frustração </a:t>
          </a:r>
        </a:p>
      </dsp:txBody>
      <dsp:txXfrm>
        <a:off x="1532156" y="1759440"/>
        <a:ext cx="936195" cy="172380"/>
      </dsp:txXfrm>
    </dsp:sp>
    <dsp:sp modelId="{C6EDDD42-F6EF-4195-BC0D-7E133FD5CC47}">
      <dsp:nvSpPr>
        <dsp:cNvPr id="0" name=""/>
        <dsp:cNvSpPr/>
      </dsp:nvSpPr>
      <dsp:spPr>
        <a:xfrm>
          <a:off x="1461690" y="1981035"/>
          <a:ext cx="73951" cy="7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1C24B-C239-48A5-9FE9-3C4914DB7DBD}">
      <dsp:nvSpPr>
        <dsp:cNvPr id="0" name=""/>
        <dsp:cNvSpPr/>
      </dsp:nvSpPr>
      <dsp:spPr>
        <a:xfrm>
          <a:off x="1532156" y="1931820"/>
          <a:ext cx="936195" cy="17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Isolamento</a:t>
          </a:r>
        </a:p>
      </dsp:txBody>
      <dsp:txXfrm>
        <a:off x="1532156" y="1931820"/>
        <a:ext cx="936195" cy="17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4538"/>
            <a:ext cx="20923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352675" y="744538"/>
            <a:ext cx="20923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6839" y="1242316"/>
            <a:ext cx="6434721" cy="740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200" b="1" dirty="0"/>
              <a:t>CHIATTONE, H. B.</a:t>
            </a:r>
          </a:p>
          <a:p>
            <a:pPr algn="r"/>
            <a:r>
              <a:rPr lang="pt-BR" sz="1200" b="1" dirty="0"/>
              <a:t>MACIEL, D. F.</a:t>
            </a:r>
          </a:p>
          <a:p>
            <a:pPr algn="r"/>
            <a:r>
              <a:rPr lang="pt-BR" sz="1200" b="1" dirty="0"/>
              <a:t>BP – A Beneficência Portuguesa de São Paulo - São Paulo - Brasil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35B0C7E0-F207-4937-808B-EECB7DAD0326}"/>
              </a:ext>
            </a:extLst>
          </p:cNvPr>
          <p:cNvGrpSpPr/>
          <p:nvPr/>
        </p:nvGrpSpPr>
        <p:grpSpPr>
          <a:xfrm>
            <a:off x="182000" y="2050456"/>
            <a:ext cx="3094253" cy="3869825"/>
            <a:chOff x="321225" y="1657222"/>
            <a:chExt cx="2885207" cy="2546917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xmlns="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xmlns="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22621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Durante a hospitalização na Unidade de TMO, os pacientes enfrentam mudanças consideráveis, incluindo perda de habilidades físicas e autonomia. As restrições no período de internação, combinadas com a má condição física, podem aumentar os sentimentos de isolamento e dependência dos pacientes, afetando negativamente o bem-estar psicológico. As limitações impostas pela pandemia COVID-19 levaram as instituições hospitalares a seguir medidas de restrições mais rígidas, em alguns casos, limitando a presença de um cuidador familiar durante o processo de TMO, o que definiu vivências de desamparo, sensação de abandono e intenso sofrimento.</a:t>
              </a:r>
            </a:p>
            <a:p>
              <a:pPr algn="just"/>
              <a:r>
                <a:rPr lang="pt-BR" sz="7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Partindo de sua origem etimológica, o termo solidão deriva da palavra latina "</a:t>
              </a:r>
              <a:r>
                <a:rPr lang="pt-BR" sz="700" b="0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solus</a:t>
              </a:r>
              <a:r>
                <a:rPr lang="pt-BR" sz="7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", que significa estar só, solitário, desacompanhado e único, também significando desamparo, abandono e retiro. </a:t>
              </a:r>
            </a:p>
            <a:p>
              <a:pPr algn="just"/>
              <a:r>
                <a:rPr lang="pt-BR" sz="700" b="0" i="0" dirty="0">
                  <a:solidFill>
                    <a:schemeClr val="tx1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O presente estudo teve como objetivo identificar o impacto psicológico ao longo da pandemia COVID19, no processo de internação do paciente em Unidade de Transplante de Medula </a:t>
              </a:r>
              <a:r>
                <a:rPr lang="pt-BR" sz="7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</a:rPr>
                <a:t>Ó</a:t>
              </a:r>
              <a:r>
                <a:rPr lang="pt-BR" sz="700" b="0" i="0" dirty="0">
                  <a:solidFill>
                    <a:schemeClr val="tx1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ssea.</a:t>
              </a:r>
              <a:endParaRPr lang="pt-BR" sz="700" b="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78F70C96-9B65-44B9-8314-E4339B821843}"/>
              </a:ext>
            </a:extLst>
          </p:cNvPr>
          <p:cNvGrpSpPr/>
          <p:nvPr/>
        </p:nvGrpSpPr>
        <p:grpSpPr>
          <a:xfrm>
            <a:off x="182000" y="4379668"/>
            <a:ext cx="3111956" cy="3327647"/>
            <a:chOff x="280123" y="4125455"/>
            <a:chExt cx="3119900" cy="2500291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xmlns="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0123" y="4125455"/>
              <a:ext cx="3102150" cy="251495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xmlns="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97873" y="4454842"/>
              <a:ext cx="3102150" cy="2170904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No período de janeiro a junho de 2021, foram avaliados 10 pacientes internados na Unidade, dos quais cinco permaneceram acompanhados com cuidador familiar e cinco sem cuidador familiar ao longo de todo o processo. </a:t>
              </a:r>
            </a:p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Utilizamos como instrumento, a ficha de avaliação de risco e complexidade emocional, usada na rotina da linha de cuidados em TMO, em nossa Unidade. Esse instrumento tem função diagnóstica e orientadora de focos a serem manejados, além de constituir-se em instrumento de avaliação continuada no período de hospitalização.</a:t>
              </a:r>
            </a:p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Foram incluídos 10 pacientes que passaram a ser avaliados semanalmente (quatro encontros em média) para constatação das manifestações psíquicas e comportamentais.</a:t>
              </a:r>
            </a:p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As manifestações foram tabuladas e sistematizadas em dois grupos distintos: manifestações expressas por pacientes acompanhados por cuidador familiar e manifestações expressas por pacientes sem cuidador familiar.</a:t>
              </a: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239320D9-5B7C-4147-9E3E-B7E6EA195142}"/>
              </a:ext>
            </a:extLst>
          </p:cNvPr>
          <p:cNvGrpSpPr/>
          <p:nvPr/>
        </p:nvGrpSpPr>
        <p:grpSpPr>
          <a:xfrm>
            <a:off x="190641" y="6847904"/>
            <a:ext cx="3103315" cy="3017007"/>
            <a:chOff x="420895" y="6733037"/>
            <a:chExt cx="3111235" cy="735586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xmlns="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xmlns="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0895" y="6841474"/>
              <a:ext cx="3102148" cy="6271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Constatou-se que os pacientes que permaneceram acompanhados evidenciaram as seguintes manifestações psíquicas e comportamentais: sentimento de proteção, segurança, amparo, confiança, medo real e stress psicoorgânico. </a:t>
              </a:r>
            </a:p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Todavia, nos pacientes que permaneceram sem acompanhante até o momento de alta verificou-se a ocorrência de transtorno de sono, limitação de atividades, privação de liberdade, stress psicoorgânico, desconfiança, perda de autonomia, despessoalização, desamparo, frustração e isolamento.</a:t>
              </a: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2972C84F-BB1E-4656-9BC8-9EC1A591E541}"/>
              </a:ext>
            </a:extLst>
          </p:cNvPr>
          <p:cNvGrpSpPr/>
          <p:nvPr/>
        </p:nvGrpSpPr>
        <p:grpSpPr>
          <a:xfrm>
            <a:off x="3620305" y="2065407"/>
            <a:ext cx="3009304" cy="1993161"/>
            <a:chOff x="3638133" y="1671299"/>
            <a:chExt cx="3016985" cy="1483885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xmlns="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2737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lIns="102879" tIns="51440" rIns="102879" bIns="5144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xmlns="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84864"/>
              <a:ext cx="3007567" cy="117032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xmlns="" id="{051CD53B-DECE-4838-AF55-72F1FC10E000}"/>
              </a:ext>
            </a:extLst>
          </p:cNvPr>
          <p:cNvGrpSpPr/>
          <p:nvPr/>
        </p:nvGrpSpPr>
        <p:grpSpPr>
          <a:xfrm>
            <a:off x="199705" y="8969558"/>
            <a:ext cx="6434721" cy="2782975"/>
            <a:chOff x="779968" y="3856460"/>
            <a:chExt cx="5915474" cy="2867939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xmlns="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933179" y="3856460"/>
              <a:ext cx="2738779" cy="35107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xmlns="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79968" y="4324183"/>
              <a:ext cx="5915474" cy="2400216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Constatamos que as repercussões emocionais geradas nos pacientes diante da impossibilidade de permanecer com um familiar cuidador no ambiente de TMO, foi fator desencadeante de reações psicológicas desadaptativas e disfuncionais, com possibilidades de prejudicar a assistência da equipe de saúde e a efetividade do tratamento. Técnicas específicas podem ser utilizadas para alivio do isolamento e solidão e também efeitos colaterais como dor, insônia, náusea ou inquietação incluíram técnicas de relaxamento e imaginação criativa. </a:t>
              </a:r>
              <a:r>
                <a:rPr lang="pt-BR" sz="7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Verificamos que as</a:t>
              </a:r>
              <a:r>
                <a:rPr lang="pt-BR" sz="7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pt-BR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técnicas de manejo para estabilização emocional de sofrimento agudo, englobam primeiramente fornecer informações e atendimento às necessidades. Percebemos que para os pacientes que </a:t>
              </a:r>
              <a:r>
                <a:rPr lang="pt-BR" sz="7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estavam</a:t>
              </a:r>
              <a:r>
                <a:rPr lang="pt-BR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isolados, saber do seu quadro, da rotina do hospital e das condições para alta, por exemplo, diminuiu significativamente a angústia, uma vez que os apresentava a um meio fidedigno e coerente, no qual se podia confiar. </a:t>
              </a:r>
            </a:p>
            <a:p>
              <a:pPr algn="just"/>
              <a:r>
                <a:rPr lang="pt-BR" sz="7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 mesma medida, constatamos que</a:t>
              </a:r>
              <a:r>
                <a:rPr lang="pt-BR" sz="700" dirty="0">
                  <a:solidFill>
                    <a:schemeClr val="tx1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com a </a:t>
              </a:r>
              <a:r>
                <a:rPr lang="pt-BR" sz="70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utilização </a:t>
              </a:r>
              <a:r>
                <a:rPr lang="pt-BR" sz="7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 </a:t>
              </a:r>
              <a:r>
                <a:rPr lang="pt-BR" sz="700" dirty="0">
                  <a:solidFill>
                    <a:schemeClr val="tx1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cuidados ambientais facilitadores e a promoção de novos modos de presença, o isolamento físico pode se diferenciar do isolamento emocional e alguns pacientes - com seus elementos estruturantes pré-existentes - puderam seguir à espera menos angustiada de um porvir, com o apoio psicológico intensivo.  </a:t>
              </a:r>
              <a:endParaRPr lang="pt-BR" sz="7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27417659-2D1D-49D9-AFFE-48873AA85DF5}"/>
              </a:ext>
            </a:extLst>
          </p:cNvPr>
          <p:cNvSpPr/>
          <p:nvPr/>
        </p:nvSpPr>
        <p:spPr>
          <a:xfrm>
            <a:off x="3629698" y="4641742"/>
            <a:ext cx="2990515" cy="432326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32B36D7F-415A-4C9B-8A4A-5C1264C0F5D9}"/>
              </a:ext>
            </a:extLst>
          </p:cNvPr>
          <p:cNvGrpSpPr/>
          <p:nvPr/>
        </p:nvGrpSpPr>
        <p:grpSpPr>
          <a:xfrm>
            <a:off x="199704" y="11151735"/>
            <a:ext cx="6438214" cy="702747"/>
            <a:chOff x="3653234" y="8037902"/>
            <a:chExt cx="2823124" cy="1425861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xmlns="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2"/>
              <a:ext cx="2823123" cy="65900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xmlns="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6"/>
              <a:ext cx="2823124" cy="878967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97"/>
                </a:lnSpc>
              </a:pPr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Danilo Freitas Maciel                                                                                                                                                      Heloisa Benevides Chiattone </a:t>
              </a:r>
            </a:p>
            <a:p>
              <a:pPr algn="just">
                <a:lnSpc>
                  <a:spcPts val="1197"/>
                </a:lnSpc>
              </a:pPr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Email: psidanilofreitas@outlook.com                                                                                                                              Email: psicologiabp@bp.org.br</a:t>
              </a:r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764085" y="160884"/>
            <a:ext cx="4104456" cy="965657"/>
          </a:xfrm>
          <a:prstGeom prst="rect">
            <a:avLst/>
          </a:prstGeom>
          <a:solidFill>
            <a:srgbClr val="C00000"/>
          </a:solidFill>
        </p:spPr>
        <p:txBody>
          <a:bodyPr vert="horz" lIns="102879" tIns="51440" rIns="102879" bIns="51440" rtlCol="0" anchor="ctr">
            <a:noAutofit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/>
              <a:t>SOLIDAO NA UNIDADE DE TMO - O IMPACTO PSICOLOGICO AO LONGO DA PANDEMIA COVID-19 NO PROCESSO DE INTERNAÇAO DO PACIENTE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162BCF8-F4E2-48C1-A8D8-8A2458D9F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9" y="271065"/>
            <a:ext cx="1515238" cy="5139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8"/>
          <a:stretch/>
        </p:blipFill>
        <p:spPr>
          <a:xfrm>
            <a:off x="5997899" y="315293"/>
            <a:ext cx="649790" cy="561506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33742905"/>
              </p:ext>
            </p:extLst>
          </p:nvPr>
        </p:nvGraphicFramePr>
        <p:xfrm>
          <a:off x="3683533" y="6672084"/>
          <a:ext cx="2873048" cy="2106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tângulo 7"/>
          <p:cNvSpPr/>
          <p:nvPr/>
        </p:nvSpPr>
        <p:spPr>
          <a:xfrm>
            <a:off x="3686365" y="6364820"/>
            <a:ext cx="2964157" cy="215444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0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MANIFESTAÇÕES PSÍQUICAS E COMPORTAMENTAIS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3705386" y="4816655"/>
            <a:ext cx="2964157" cy="200055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00" dirty="0" smtClean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PROTOCOLO </a:t>
            </a:r>
            <a:r>
              <a:rPr lang="pt-BR" sz="700" dirty="0" smtClean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 </a:t>
            </a:r>
            <a:r>
              <a:rPr lang="pt-BR" sz="700" dirty="0" smtClean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RISCO </a:t>
            </a:r>
            <a:r>
              <a:rPr lang="pt-BR" sz="700" dirty="0" smtClean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E COMPLEXIDADE EMOCIONAL</a:t>
            </a:r>
            <a:endParaRPr lang="pt-BR" sz="700" b="0" cap="none" spc="0" dirty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57" y="5119012"/>
            <a:ext cx="1944216" cy="10606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29" y="2531665"/>
            <a:ext cx="2873049" cy="142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709</Words>
  <Application>Microsoft Office PowerPoint</Application>
  <PresentationFormat>Personalizar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Claudio Clay Alves De Oliveira</cp:lastModifiedBy>
  <cp:revision>60</cp:revision>
  <cp:lastPrinted>2022-05-24T13:17:42Z</cp:lastPrinted>
  <dcterms:modified xsi:type="dcterms:W3CDTF">2022-05-26T18:11:18Z</dcterms:modified>
</cp:coreProperties>
</file>